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8"/>
  </p:notesMasterIdLst>
  <p:handoutMasterIdLst>
    <p:handoutMasterId r:id="rId29"/>
  </p:handoutMasterIdLst>
  <p:sldIdLst>
    <p:sldId id="278" r:id="rId5"/>
    <p:sldId id="485" r:id="rId6"/>
    <p:sldId id="507" r:id="rId7"/>
    <p:sldId id="486" r:id="rId8"/>
    <p:sldId id="487" r:id="rId9"/>
    <p:sldId id="508" r:id="rId10"/>
    <p:sldId id="488" r:id="rId11"/>
    <p:sldId id="490" r:id="rId12"/>
    <p:sldId id="491" r:id="rId13"/>
    <p:sldId id="492" r:id="rId14"/>
    <p:sldId id="493" r:id="rId15"/>
    <p:sldId id="494" r:id="rId16"/>
    <p:sldId id="495" r:id="rId17"/>
    <p:sldId id="504" r:id="rId18"/>
    <p:sldId id="497" r:id="rId19"/>
    <p:sldId id="498" r:id="rId20"/>
    <p:sldId id="499" r:id="rId21"/>
    <p:sldId id="500" r:id="rId22"/>
    <p:sldId id="501" r:id="rId23"/>
    <p:sldId id="502" r:id="rId24"/>
    <p:sldId id="506" r:id="rId25"/>
    <p:sldId id="503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DB42A-F486-44B0-B3CD-3EEFCA5A1C6D}" v="44" dt="2025-10-04T14:00:22.745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7334EDFB-3D95-4CC9-AA4D-2017A63AFE9C}"/>
    <pc:docChg chg="undo custSel addSld delSld modSld">
      <pc:chgData name="Alexander Sellapillai" userId="5a95c19abef8aa5e" providerId="LiveId" clId="{7334EDFB-3D95-4CC9-AA4D-2017A63AFE9C}" dt="2025-07-21T17:09:59.109" v="423" actId="20577"/>
      <pc:docMkLst>
        <pc:docMk/>
      </pc:docMkLst>
      <pc:sldChg chg="addSp modSp mod">
        <pc:chgData name="Alexander Sellapillai" userId="5a95c19abef8aa5e" providerId="LiveId" clId="{7334EDFB-3D95-4CC9-AA4D-2017A63AFE9C}" dt="2025-07-21T16:25:26.420" v="20" actId="1076"/>
        <pc:sldMkLst>
          <pc:docMk/>
          <pc:sldMk cId="1553522463" sldId="300"/>
        </pc:sldMkLst>
      </pc:sldChg>
      <pc:sldChg chg="addSp delSp modSp mod">
        <pc:chgData name="Alexander Sellapillai" userId="5a95c19abef8aa5e" providerId="LiveId" clId="{7334EDFB-3D95-4CC9-AA4D-2017A63AFE9C}" dt="2025-07-21T16:35:15.210" v="103" actId="1076"/>
        <pc:sldMkLst>
          <pc:docMk/>
          <pc:sldMk cId="826627079" sldId="330"/>
        </pc:sldMkLst>
      </pc:sldChg>
      <pc:sldChg chg="addSp delSp modSp add mod">
        <pc:chgData name="Alexander Sellapillai" userId="5a95c19abef8aa5e" providerId="LiveId" clId="{7334EDFB-3D95-4CC9-AA4D-2017A63AFE9C}" dt="2025-07-21T16:54:57.880" v="322" actId="1076"/>
        <pc:sldMkLst>
          <pc:docMk/>
          <pc:sldMk cId="3811576594" sldId="354"/>
        </pc:sldMkLst>
      </pc:sldChg>
      <pc:sldChg chg="addSp delSp new del mod">
        <pc:chgData name="Alexander Sellapillai" userId="5a95c19abef8aa5e" providerId="LiveId" clId="{7334EDFB-3D95-4CC9-AA4D-2017A63AFE9C}" dt="2025-07-21T16:37:02.332" v="161" actId="680"/>
        <pc:sldMkLst>
          <pc:docMk/>
          <pc:sldMk cId="922957437" sldId="355"/>
        </pc:sldMkLst>
      </pc:sldChg>
      <pc:sldChg chg="addSp delSp modSp add mod">
        <pc:chgData name="Alexander Sellapillai" userId="5a95c19abef8aa5e" providerId="LiveId" clId="{7334EDFB-3D95-4CC9-AA4D-2017A63AFE9C}" dt="2025-07-21T17:03:24.199" v="401" actId="20577"/>
        <pc:sldMkLst>
          <pc:docMk/>
          <pc:sldMk cId="4165286173" sldId="355"/>
        </pc:sldMkLst>
      </pc:sldChg>
      <pc:sldChg chg="delSp modSp add mod">
        <pc:chgData name="Alexander Sellapillai" userId="5a95c19abef8aa5e" providerId="LiveId" clId="{7334EDFB-3D95-4CC9-AA4D-2017A63AFE9C}" dt="2025-07-21T17:09:59.109" v="423" actId="20577"/>
        <pc:sldMkLst>
          <pc:docMk/>
          <pc:sldMk cId="2728256729" sldId="356"/>
        </pc:sldMkLst>
      </pc:sldChg>
    </pc:docChg>
  </pc:docChgLst>
  <pc:docChgLst>
    <pc:chgData name="Alexander Sellapillai" userId="5a95c19abef8aa5e" providerId="LiveId" clId="{C0749EC8-D6EA-4945-B49E-818F8F4CA822}"/>
    <pc:docChg chg="undo custSel addSld delSld modSld">
      <pc:chgData name="Alexander Sellapillai" userId="5a95c19abef8aa5e" providerId="LiveId" clId="{C0749EC8-D6EA-4945-B49E-818F8F4CA822}" dt="2025-08-04T19:20:41.638" v="1124" actId="20577"/>
      <pc:docMkLst>
        <pc:docMk/>
      </pc:docMkLst>
      <pc:sldChg chg="add del">
        <pc:chgData name="Alexander Sellapillai" userId="5a95c19abef8aa5e" providerId="LiveId" clId="{C0749EC8-D6EA-4945-B49E-818F8F4CA822}" dt="2025-08-04T18:52:39.333" v="818" actId="2696"/>
        <pc:sldMkLst>
          <pc:docMk/>
          <pc:sldMk cId="3446251188" sldId="381"/>
        </pc:sldMkLst>
      </pc:sldChg>
      <pc:sldChg chg="modSp mod">
        <pc:chgData name="Alexander Sellapillai" userId="5a95c19abef8aa5e" providerId="LiveId" clId="{C0749EC8-D6EA-4945-B49E-818F8F4CA822}" dt="2025-08-04T16:14:20.259" v="94" actId="6549"/>
        <pc:sldMkLst>
          <pc:docMk/>
          <pc:sldMk cId="1064918119" sldId="419"/>
        </pc:sldMkLst>
      </pc:sldChg>
      <pc:sldChg chg="modSp mod">
        <pc:chgData name="Alexander Sellapillai" userId="5a95c19abef8aa5e" providerId="LiveId" clId="{C0749EC8-D6EA-4945-B49E-818F8F4CA822}" dt="2025-08-04T16:15:30.228" v="109" actId="108"/>
        <pc:sldMkLst>
          <pc:docMk/>
          <pc:sldMk cId="947761852" sldId="420"/>
        </pc:sldMkLst>
      </pc:sldChg>
      <pc:sldChg chg="modSp mod">
        <pc:chgData name="Alexander Sellapillai" userId="5a95c19abef8aa5e" providerId="LiveId" clId="{C0749EC8-D6EA-4945-B49E-818F8F4CA822}" dt="2025-08-04T16:14:42.448" v="99" actId="6549"/>
        <pc:sldMkLst>
          <pc:docMk/>
          <pc:sldMk cId="2648540080" sldId="421"/>
        </pc:sldMkLst>
      </pc:sldChg>
      <pc:sldChg chg="modSp mod">
        <pc:chgData name="Alexander Sellapillai" userId="5a95c19abef8aa5e" providerId="LiveId" clId="{C0749EC8-D6EA-4945-B49E-818F8F4CA822}" dt="2025-08-04T16:15:46.240" v="114" actId="6549"/>
        <pc:sldMkLst>
          <pc:docMk/>
          <pc:sldMk cId="504910574" sldId="422"/>
        </pc:sldMkLst>
      </pc:sldChg>
      <pc:sldChg chg="modSp mod">
        <pc:chgData name="Alexander Sellapillai" userId="5a95c19abef8aa5e" providerId="LiveId" clId="{C0749EC8-D6EA-4945-B49E-818F8F4CA822}" dt="2025-08-04T16:16:00.311" v="121" actId="6549"/>
        <pc:sldMkLst>
          <pc:docMk/>
          <pc:sldMk cId="1636950" sldId="423"/>
        </pc:sldMkLst>
      </pc:sldChg>
      <pc:sldChg chg="modSp mod">
        <pc:chgData name="Alexander Sellapillai" userId="5a95c19abef8aa5e" providerId="LiveId" clId="{C0749EC8-D6EA-4945-B49E-818F8F4CA822}" dt="2025-08-04T16:16:40.059" v="138" actId="6549"/>
        <pc:sldMkLst>
          <pc:docMk/>
          <pc:sldMk cId="349246791" sldId="424"/>
        </pc:sldMkLst>
      </pc:sldChg>
      <pc:sldChg chg="modSp mod">
        <pc:chgData name="Alexander Sellapillai" userId="5a95c19abef8aa5e" providerId="LiveId" clId="{C0749EC8-D6EA-4945-B49E-818F8F4CA822}" dt="2025-08-04T16:16:23.112" v="131" actId="6549"/>
        <pc:sldMkLst>
          <pc:docMk/>
          <pc:sldMk cId="1613121805" sldId="425"/>
        </pc:sldMkLst>
      </pc:sldChg>
      <pc:sldChg chg="modSp mod">
        <pc:chgData name="Alexander Sellapillai" userId="5a95c19abef8aa5e" providerId="LiveId" clId="{C0749EC8-D6EA-4945-B49E-818F8F4CA822}" dt="2025-08-04T16:16:57.200" v="147" actId="6549"/>
        <pc:sldMkLst>
          <pc:docMk/>
          <pc:sldMk cId="1631812265" sldId="426"/>
        </pc:sldMkLst>
      </pc:sldChg>
      <pc:sldChg chg="modSp mod">
        <pc:chgData name="Alexander Sellapillai" userId="5a95c19abef8aa5e" providerId="LiveId" clId="{C0749EC8-D6EA-4945-B49E-818F8F4CA822}" dt="2025-08-04T16:17:22.641" v="159" actId="6549"/>
        <pc:sldMkLst>
          <pc:docMk/>
          <pc:sldMk cId="1242654020" sldId="427"/>
        </pc:sldMkLst>
      </pc:sldChg>
      <pc:sldChg chg="modSp mod">
        <pc:chgData name="Alexander Sellapillai" userId="5a95c19abef8aa5e" providerId="LiveId" clId="{C0749EC8-D6EA-4945-B49E-818F8F4CA822}" dt="2025-08-04T16:17:10.616" v="154" actId="6549"/>
        <pc:sldMkLst>
          <pc:docMk/>
          <pc:sldMk cId="3567985383" sldId="428"/>
        </pc:sldMkLst>
      </pc:sldChg>
      <pc:sldChg chg="modSp mod">
        <pc:chgData name="Alexander Sellapillai" userId="5a95c19abef8aa5e" providerId="LiveId" clId="{C0749EC8-D6EA-4945-B49E-818F8F4CA822}" dt="2025-08-04T16:17:36.721" v="165" actId="14100"/>
        <pc:sldMkLst>
          <pc:docMk/>
          <pc:sldMk cId="2190787244" sldId="429"/>
        </pc:sldMkLst>
      </pc:sldChg>
      <pc:sldChg chg="addSp delSp modSp mod">
        <pc:chgData name="Alexander Sellapillai" userId="5a95c19abef8aa5e" providerId="LiveId" clId="{C0749EC8-D6EA-4945-B49E-818F8F4CA822}" dt="2025-08-04T16:17:51.669" v="169" actId="1076"/>
        <pc:sldMkLst>
          <pc:docMk/>
          <pc:sldMk cId="2443696020" sldId="430"/>
        </pc:sldMkLst>
      </pc:sldChg>
      <pc:sldChg chg="add">
        <pc:chgData name="Alexander Sellapillai" userId="5a95c19abef8aa5e" providerId="LiveId" clId="{C0749EC8-D6EA-4945-B49E-818F8F4CA822}" dt="2025-08-04T16:18:17.313" v="170" actId="2890"/>
        <pc:sldMkLst>
          <pc:docMk/>
          <pc:sldMk cId="970068391" sldId="431"/>
        </pc:sldMkLst>
      </pc:sldChg>
      <pc:sldChg chg="addSp delSp modSp add mod">
        <pc:chgData name="Alexander Sellapillai" userId="5a95c19abef8aa5e" providerId="LiveId" clId="{C0749EC8-D6EA-4945-B49E-818F8F4CA822}" dt="2025-08-04T16:27:59.301" v="216" actId="1076"/>
        <pc:sldMkLst>
          <pc:docMk/>
          <pc:sldMk cId="192281073" sldId="432"/>
        </pc:sldMkLst>
      </pc:sldChg>
      <pc:sldChg chg="addSp delSp modSp add mod">
        <pc:chgData name="Alexander Sellapillai" userId="5a95c19abef8aa5e" providerId="LiveId" clId="{C0749EC8-D6EA-4945-B49E-818F8F4CA822}" dt="2025-08-04T16:33:56.150" v="246" actId="1076"/>
        <pc:sldMkLst>
          <pc:docMk/>
          <pc:sldMk cId="522406890" sldId="433"/>
        </pc:sldMkLst>
      </pc:sldChg>
      <pc:sldChg chg="add">
        <pc:chgData name="Alexander Sellapillai" userId="5a95c19abef8aa5e" providerId="LiveId" clId="{C0749EC8-D6EA-4945-B49E-818F8F4CA822}" dt="2025-08-04T16:34:04.171" v="247" actId="2890"/>
        <pc:sldMkLst>
          <pc:docMk/>
          <pc:sldMk cId="40206782" sldId="434"/>
        </pc:sldMkLst>
      </pc:sldChg>
      <pc:sldChg chg="addSp delSp modSp add mod">
        <pc:chgData name="Alexander Sellapillai" userId="5a95c19abef8aa5e" providerId="LiveId" clId="{C0749EC8-D6EA-4945-B49E-818F8F4CA822}" dt="2025-08-04T16:40:33.420" v="275" actId="1076"/>
        <pc:sldMkLst>
          <pc:docMk/>
          <pc:sldMk cId="1311906063" sldId="435"/>
        </pc:sldMkLst>
      </pc:sldChg>
      <pc:sldChg chg="addSp delSp modSp add mod">
        <pc:chgData name="Alexander Sellapillai" userId="5a95c19abef8aa5e" providerId="LiveId" clId="{C0749EC8-D6EA-4945-B49E-818F8F4CA822}" dt="2025-08-04T16:50:30.616" v="338" actId="1076"/>
        <pc:sldMkLst>
          <pc:docMk/>
          <pc:sldMk cId="2802078856" sldId="436"/>
        </pc:sldMkLst>
      </pc:sldChg>
      <pc:sldChg chg="addSp delSp modSp add mod">
        <pc:chgData name="Alexander Sellapillai" userId="5a95c19abef8aa5e" providerId="LiveId" clId="{C0749EC8-D6EA-4945-B49E-818F8F4CA822}" dt="2025-08-04T19:20:08.390" v="1089" actId="20577"/>
        <pc:sldMkLst>
          <pc:docMk/>
          <pc:sldMk cId="3338754651" sldId="437"/>
        </pc:sldMkLst>
      </pc:sldChg>
      <pc:sldChg chg="addSp delSp modSp add mod">
        <pc:chgData name="Alexander Sellapillai" userId="5a95c19abef8aa5e" providerId="LiveId" clId="{C0749EC8-D6EA-4945-B49E-818F8F4CA822}" dt="2025-08-04T19:20:03.571" v="1087" actId="20577"/>
        <pc:sldMkLst>
          <pc:docMk/>
          <pc:sldMk cId="2551728108" sldId="438"/>
        </pc:sldMkLst>
      </pc:sldChg>
      <pc:sldChg chg="addSp delSp modSp add mod">
        <pc:chgData name="Alexander Sellapillai" userId="5a95c19abef8aa5e" providerId="LiveId" clId="{C0749EC8-D6EA-4945-B49E-818F8F4CA822}" dt="2025-08-04T19:19:57.021" v="1084"/>
        <pc:sldMkLst>
          <pc:docMk/>
          <pc:sldMk cId="4016446719" sldId="439"/>
        </pc:sldMkLst>
      </pc:sldChg>
      <pc:sldChg chg="modSp add mod">
        <pc:chgData name="Alexander Sellapillai" userId="5a95c19abef8aa5e" providerId="LiveId" clId="{C0749EC8-D6EA-4945-B49E-818F8F4CA822}" dt="2025-08-04T19:19:49.389" v="1083" actId="207"/>
        <pc:sldMkLst>
          <pc:docMk/>
          <pc:sldMk cId="2982317039" sldId="440"/>
        </pc:sldMkLst>
      </pc:sldChg>
      <pc:sldChg chg="add del">
        <pc:chgData name="Alexander Sellapillai" userId="5a95c19abef8aa5e" providerId="LiveId" clId="{C0749EC8-D6EA-4945-B49E-818F8F4CA822}" dt="2025-08-04T19:00:35.274" v="1015"/>
        <pc:sldMkLst>
          <pc:docMk/>
          <pc:sldMk cId="3724144409" sldId="440"/>
        </pc:sldMkLst>
      </pc:sldChg>
      <pc:sldChg chg="modSp add mod">
        <pc:chgData name="Alexander Sellapillai" userId="5a95c19abef8aa5e" providerId="LiveId" clId="{C0749EC8-D6EA-4945-B49E-818F8F4CA822}" dt="2025-08-04T19:20:41.638" v="1124" actId="20577"/>
        <pc:sldMkLst>
          <pc:docMk/>
          <pc:sldMk cId="2570190746" sldId="441"/>
        </pc:sldMkLst>
      </pc:sldChg>
    </pc:docChg>
  </pc:docChgLst>
  <pc:docChgLst>
    <pc:chgData name="Alexander Sellapillai" userId="5a95c19abef8aa5e" providerId="LiveId" clId="{91FD04BA-0654-4F5C-8A26-4E1004AF14E2}"/>
    <pc:docChg chg="custSel delSld modSld">
      <pc:chgData name="Alexander Sellapillai" userId="5a95c19abef8aa5e" providerId="LiveId" clId="{91FD04BA-0654-4F5C-8A26-4E1004AF14E2}" dt="2025-08-30T13:16:39.150" v="1412" actId="478"/>
      <pc:docMkLst>
        <pc:docMk/>
      </pc:docMkLst>
      <pc:sldChg chg="delSp modSp mod">
        <pc:chgData name="Alexander Sellapillai" userId="5a95c19abef8aa5e" providerId="LiveId" clId="{91FD04BA-0654-4F5C-8A26-4E1004AF14E2}" dt="2025-08-30T12:39:21.010" v="6" actId="20577"/>
        <pc:sldMkLst>
          <pc:docMk/>
          <pc:sldMk cId="2803092014" sldId="278"/>
        </pc:sldMkLst>
      </pc:sldChg>
      <pc:sldChg chg="addSp modSp mod">
        <pc:chgData name="Alexander Sellapillai" userId="5a95c19abef8aa5e" providerId="LiveId" clId="{91FD04BA-0654-4F5C-8A26-4E1004AF14E2}" dt="2025-08-30T13:16:21.102" v="1408" actId="1076"/>
        <pc:sldMkLst>
          <pc:docMk/>
          <pc:sldMk cId="2665045518" sldId="282"/>
        </pc:sldMkLst>
      </pc:sldChg>
      <pc:sldChg chg="modSp del mod">
        <pc:chgData name="Alexander Sellapillai" userId="5a95c19abef8aa5e" providerId="LiveId" clId="{91FD04BA-0654-4F5C-8A26-4E1004AF14E2}" dt="2025-08-30T13:15:09.069" v="1397" actId="2696"/>
        <pc:sldMkLst>
          <pc:docMk/>
          <pc:sldMk cId="1553522463" sldId="300"/>
        </pc:sldMkLst>
      </pc:sldChg>
      <pc:sldChg chg="delSp modSp mod">
        <pc:chgData name="Alexander Sellapillai" userId="5a95c19abef8aa5e" providerId="LiveId" clId="{91FD04BA-0654-4F5C-8A26-4E1004AF14E2}" dt="2025-08-30T13:16:39.150" v="1412" actId="478"/>
        <pc:sldMkLst>
          <pc:docMk/>
          <pc:sldMk cId="2203248714" sldId="372"/>
        </pc:sldMkLst>
      </pc:sldChg>
      <pc:sldChg chg="del">
        <pc:chgData name="Alexander Sellapillai" userId="5a95c19abef8aa5e" providerId="LiveId" clId="{91FD04BA-0654-4F5C-8A26-4E1004AF14E2}" dt="2025-08-30T13:15:18.747" v="1398" actId="2696"/>
        <pc:sldMkLst>
          <pc:docMk/>
          <pc:sldMk cId="4139690418" sldId="449"/>
        </pc:sldMkLst>
      </pc:sldChg>
    </pc:docChg>
  </pc:docChgLst>
  <pc:docChgLst>
    <pc:chgData name="Alexander Sellapillai" userId="5a95c19abef8aa5e" providerId="LiveId" clId="{16E880E1-2AC6-4E70-A760-F9EC12A4619F}"/>
    <pc:docChg chg="undo custSel addSld delSld modSld">
      <pc:chgData name="Alexander Sellapillai" userId="5a95c19abef8aa5e" providerId="LiveId" clId="{16E880E1-2AC6-4E70-A760-F9EC12A4619F}" dt="2025-10-04T14:00:22.745" v="2072"/>
      <pc:docMkLst>
        <pc:docMk/>
      </pc:docMkLst>
      <pc:sldChg chg="addSp delSp modSp mod">
        <pc:chgData name="Alexander Sellapillai" userId="5a95c19abef8aa5e" providerId="LiveId" clId="{16E880E1-2AC6-4E70-A760-F9EC12A4619F}" dt="2025-10-04T03:44:50.639" v="2057" actId="20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5-10-03T13:24:51.221" v="60" actId="1076"/>
          <ac:spMkLst>
            <pc:docMk/>
            <pc:sldMk cId="2803092014" sldId="278"/>
            <ac:spMk id="4" creationId="{10047101-8D42-6100-9CEA-AEC0FAEAB606}"/>
          </ac:spMkLst>
        </pc:spChg>
        <pc:spChg chg="add mod">
          <ac:chgData name="Alexander Sellapillai" userId="5a95c19abef8aa5e" providerId="LiveId" clId="{16E880E1-2AC6-4E70-A760-F9EC12A4619F}" dt="2025-10-04T03:44:50.639" v="2057" actId="207"/>
          <ac:spMkLst>
            <pc:docMk/>
            <pc:sldMk cId="2803092014" sldId="278"/>
            <ac:spMk id="5" creationId="{739E2A13-0E6C-1252-A4E3-1D0F91B5EE38}"/>
          </ac:spMkLst>
        </pc:spChg>
        <pc:picChg chg="del">
          <ac:chgData name="Alexander Sellapillai" userId="5a95c19abef8aa5e" providerId="LiveId" clId="{16E880E1-2AC6-4E70-A760-F9EC12A4619F}" dt="2025-10-03T13:23:30.762" v="48" actId="478"/>
          <ac:picMkLst>
            <pc:docMk/>
            <pc:sldMk cId="2803092014" sldId="278"/>
            <ac:picMk id="3" creationId="{00000000-0000-0000-0000-000000000000}"/>
          </ac:picMkLst>
        </pc:picChg>
        <pc:picChg chg="mod">
          <ac:chgData name="Alexander Sellapillai" userId="5a95c19abef8aa5e" providerId="LiveId" clId="{16E880E1-2AC6-4E70-A760-F9EC12A4619F}" dt="2025-10-03T13:24:52.465" v="61" actId="1076"/>
          <ac:picMkLst>
            <pc:docMk/>
            <pc:sldMk cId="2803092014" sldId="278"/>
            <ac:picMk id="7" creationId="{42BBC432-5395-F840-1DFD-A68E2DE99C33}"/>
          </ac:picMkLst>
        </pc:picChg>
        <pc:picChg chg="add del mod">
          <ac:chgData name="Alexander Sellapillai" userId="5a95c19abef8aa5e" providerId="LiveId" clId="{16E880E1-2AC6-4E70-A760-F9EC12A4619F}" dt="2025-10-03T13:23:43.616" v="52" actId="22"/>
          <ac:picMkLst>
            <pc:docMk/>
            <pc:sldMk cId="2803092014" sldId="278"/>
            <ac:picMk id="8" creationId="{0A4AD3E8-35F4-1C76-3840-3CD7B97F245E}"/>
          </ac:picMkLst>
        </pc:picChg>
        <pc:picChg chg="add del mod">
          <ac:chgData name="Alexander Sellapillai" userId="5a95c19abef8aa5e" providerId="LiveId" clId="{16E880E1-2AC6-4E70-A760-F9EC12A4619F}" dt="2025-10-03T13:40:13.427" v="546" actId="478"/>
          <ac:picMkLst>
            <pc:docMk/>
            <pc:sldMk cId="2803092014" sldId="278"/>
            <ac:picMk id="10" creationId="{38C3E94F-60DC-2EA1-9704-E7E2453C816C}"/>
          </ac:picMkLst>
        </pc:picChg>
        <pc:picChg chg="add mod">
          <ac:chgData name="Alexander Sellapillai" userId="5a95c19abef8aa5e" providerId="LiveId" clId="{16E880E1-2AC6-4E70-A760-F9EC12A4619F}" dt="2025-10-03T13:40:21.002" v="550" actId="1076"/>
          <ac:picMkLst>
            <pc:docMk/>
            <pc:sldMk cId="2803092014" sldId="278"/>
            <ac:picMk id="12" creationId="{CA96E6C6-7C68-8363-38F5-E24829D8BCF3}"/>
          </ac:picMkLst>
        </pc:picChg>
      </pc:sldChg>
      <pc:sldChg chg="addSp delSp modSp mod">
        <pc:chgData name="Alexander Sellapillai" userId="5a95c19abef8aa5e" providerId="LiveId" clId="{16E880E1-2AC6-4E70-A760-F9EC12A4619F}" dt="2025-10-04T14:00:22.745" v="2072"/>
        <pc:sldMkLst>
          <pc:docMk/>
          <pc:sldMk cId="369270594" sldId="329"/>
        </pc:sldMkLst>
        <pc:spChg chg="mod">
          <ac:chgData name="Alexander Sellapillai" userId="5a95c19abef8aa5e" providerId="LiveId" clId="{16E880E1-2AC6-4E70-A760-F9EC12A4619F}" dt="2025-10-04T14:00:22.745" v="2072"/>
          <ac:spMkLst>
            <pc:docMk/>
            <pc:sldMk cId="369270594" sldId="329"/>
            <ac:spMk id="2" creationId="{00000000-0000-0000-0000-000000000000}"/>
          </ac:spMkLst>
        </pc:spChg>
        <pc:spChg chg="mod">
          <ac:chgData name="Alexander Sellapillai" userId="5a95c19abef8aa5e" providerId="LiveId" clId="{16E880E1-2AC6-4E70-A760-F9EC12A4619F}" dt="2025-10-03T18:29:31.734" v="1923" actId="1076"/>
          <ac:spMkLst>
            <pc:docMk/>
            <pc:sldMk cId="369270594" sldId="329"/>
            <ac:spMk id="4" creationId="{AC7E9776-3FD2-21C2-7AF3-61F34A97AB0E}"/>
          </ac:spMkLst>
        </pc:spChg>
        <pc:picChg chg="add mod">
          <ac:chgData name="Alexander Sellapillai" userId="5a95c19abef8aa5e" providerId="LiveId" clId="{16E880E1-2AC6-4E70-A760-F9EC12A4619F}" dt="2025-10-03T18:29:28.286" v="1922" actId="14100"/>
          <ac:picMkLst>
            <pc:docMk/>
            <pc:sldMk cId="369270594" sldId="329"/>
            <ac:picMk id="3" creationId="{48B10944-6B5C-9506-A721-575E61714ED4}"/>
          </ac:picMkLst>
        </pc:picChg>
        <pc:picChg chg="del mod">
          <ac:chgData name="Alexander Sellapillai" userId="5a95c19abef8aa5e" providerId="LiveId" clId="{16E880E1-2AC6-4E70-A760-F9EC12A4619F}" dt="2025-10-03T16:00:06.226" v="1564" actId="478"/>
          <ac:picMkLst>
            <pc:docMk/>
            <pc:sldMk cId="369270594" sldId="329"/>
            <ac:picMk id="5" creationId="{00000000-0000-0000-0000-000000000000}"/>
          </ac:picMkLst>
        </pc:picChg>
        <pc:picChg chg="mod">
          <ac:chgData name="Alexander Sellapillai" userId="5a95c19abef8aa5e" providerId="LiveId" clId="{16E880E1-2AC6-4E70-A760-F9EC12A4619F}" dt="2025-10-03T18:29:32.781" v="1924" actId="1076"/>
          <ac:picMkLst>
            <pc:docMk/>
            <pc:sldMk cId="369270594" sldId="329"/>
            <ac:picMk id="7" creationId="{109F75F7-F209-59F2-8CCA-6A20A299E2AB}"/>
          </ac:picMkLst>
        </pc:picChg>
      </pc:sldChg>
      <pc:sldChg chg="del">
        <pc:chgData name="Alexander Sellapillai" userId="5a95c19abef8aa5e" providerId="LiveId" clId="{16E880E1-2AC6-4E70-A760-F9EC12A4619F}" dt="2025-10-03T13:25:01.970" v="64" actId="2696"/>
        <pc:sldMkLst>
          <pc:docMk/>
          <pc:sldMk cId="1273342284" sldId="471"/>
        </pc:sldMkLst>
      </pc:sldChg>
      <pc:sldChg chg="del">
        <pc:chgData name="Alexander Sellapillai" userId="5a95c19abef8aa5e" providerId="LiveId" clId="{16E880E1-2AC6-4E70-A760-F9EC12A4619F}" dt="2025-10-03T13:24:58.986" v="63" actId="2696"/>
        <pc:sldMkLst>
          <pc:docMk/>
          <pc:sldMk cId="3532355218" sldId="474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3901510696" sldId="478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3750404850" sldId="479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1128155725" sldId="480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3501701150" sldId="482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1787981971" sldId="483"/>
        </pc:sldMkLst>
      </pc:sldChg>
      <pc:sldChg chg="del">
        <pc:chgData name="Alexander Sellapillai" userId="5a95c19abef8aa5e" providerId="LiveId" clId="{16E880E1-2AC6-4E70-A760-F9EC12A4619F}" dt="2025-10-03T13:25:05.032" v="65" actId="2696"/>
        <pc:sldMkLst>
          <pc:docMk/>
          <pc:sldMk cId="3323506147" sldId="484"/>
        </pc:sldMkLst>
      </pc:sldChg>
      <pc:sldChg chg="modSp mod">
        <pc:chgData name="Alexander Sellapillai" userId="5a95c19abef8aa5e" providerId="LiveId" clId="{16E880E1-2AC6-4E70-A760-F9EC12A4619F}" dt="2025-10-04T03:58:10.211" v="2066" actId="207"/>
        <pc:sldMkLst>
          <pc:docMk/>
          <pc:sldMk cId="1207017134" sldId="485"/>
        </pc:sldMkLst>
        <pc:spChg chg="mod">
          <ac:chgData name="Alexander Sellapillai" userId="5a95c19abef8aa5e" providerId="LiveId" clId="{16E880E1-2AC6-4E70-A760-F9EC12A4619F}" dt="2025-10-04T03:58:10.211" v="2066" actId="207"/>
          <ac:spMkLst>
            <pc:docMk/>
            <pc:sldMk cId="1207017134" sldId="485"/>
            <ac:spMk id="3" creationId="{00000000-0000-0000-0000-000000000000}"/>
          </ac:spMkLst>
        </pc:spChg>
        <pc:spChg chg="mod">
          <ac:chgData name="Alexander Sellapillai" userId="5a95c19abef8aa5e" providerId="LiveId" clId="{16E880E1-2AC6-4E70-A760-F9EC12A4619F}" dt="2025-10-03T13:40:31.202" v="551" actId="207"/>
          <ac:spMkLst>
            <pc:docMk/>
            <pc:sldMk cId="1207017134" sldId="485"/>
            <ac:spMk id="4" creationId="{00000000-0000-0000-0000-000000000000}"/>
          </ac:spMkLst>
        </pc:spChg>
        <pc:picChg chg="mod">
          <ac:chgData name="Alexander Sellapillai" userId="5a95c19abef8aa5e" providerId="LiveId" clId="{16E880E1-2AC6-4E70-A760-F9EC12A4619F}" dt="2025-10-03T18:23:40.943" v="1888" actId="1076"/>
          <ac:picMkLst>
            <pc:docMk/>
            <pc:sldMk cId="1207017134" sldId="485"/>
            <ac:picMk id="2" creationId="{00000000-0000-0000-0000-000000000000}"/>
          </ac:picMkLst>
        </pc:picChg>
      </pc:sldChg>
      <pc:sldChg chg="modSp add mod">
        <pc:chgData name="Alexander Sellapillai" userId="5a95c19abef8aa5e" providerId="LiveId" clId="{16E880E1-2AC6-4E70-A760-F9EC12A4619F}" dt="2025-10-04T03:59:08.149" v="2070" actId="21"/>
        <pc:sldMkLst>
          <pc:docMk/>
          <pc:sldMk cId="1151929941" sldId="486"/>
        </pc:sldMkLst>
        <pc:spChg chg="mod">
          <ac:chgData name="Alexander Sellapillai" userId="5a95c19abef8aa5e" providerId="LiveId" clId="{16E880E1-2AC6-4E70-A760-F9EC12A4619F}" dt="2025-10-04T03:59:08.149" v="2070" actId="21"/>
          <ac:spMkLst>
            <pc:docMk/>
            <pc:sldMk cId="1151929941" sldId="486"/>
            <ac:spMk id="3" creationId="{4CE46D41-46A8-ED2D-23C8-5EAF965F59D6}"/>
          </ac:spMkLst>
        </pc:spChg>
        <pc:spChg chg="mod">
          <ac:chgData name="Alexander Sellapillai" userId="5a95c19abef8aa5e" providerId="LiveId" clId="{16E880E1-2AC6-4E70-A760-F9EC12A4619F}" dt="2025-10-03T18:23:50.704" v="1891" actId="1076"/>
          <ac:spMkLst>
            <pc:docMk/>
            <pc:sldMk cId="1151929941" sldId="486"/>
            <ac:spMk id="4" creationId="{AF9ECF6C-541B-C0F2-7FA2-3E4F13D86555}"/>
          </ac:spMkLst>
        </pc:spChg>
        <pc:picChg chg="mod">
          <ac:chgData name="Alexander Sellapillai" userId="5a95c19abef8aa5e" providerId="LiveId" clId="{16E880E1-2AC6-4E70-A760-F9EC12A4619F}" dt="2025-10-03T18:23:47.335" v="1890" actId="1076"/>
          <ac:picMkLst>
            <pc:docMk/>
            <pc:sldMk cId="1151929941" sldId="486"/>
            <ac:picMk id="2" creationId="{00D811EF-C4A0-EB09-6285-34EE7FFB8C9A}"/>
          </ac:picMkLst>
        </pc:picChg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3999249630" sldId="486"/>
        </pc:sldMkLst>
      </pc:sldChg>
      <pc:sldChg chg="del">
        <pc:chgData name="Alexander Sellapillai" userId="5a95c19abef8aa5e" providerId="LiveId" clId="{16E880E1-2AC6-4E70-A760-F9EC12A4619F}" dt="2025-10-03T13:27:16.270" v="72" actId="2696"/>
        <pc:sldMkLst>
          <pc:docMk/>
          <pc:sldMk cId="2191234116" sldId="487"/>
        </pc:sldMkLst>
      </pc:sldChg>
      <pc:sldChg chg="addSp delSp modSp add mod">
        <pc:chgData name="Alexander Sellapillai" userId="5a95c19abef8aa5e" providerId="LiveId" clId="{16E880E1-2AC6-4E70-A760-F9EC12A4619F}" dt="2025-10-03T18:24:01.272" v="1893" actId="1076"/>
        <pc:sldMkLst>
          <pc:docMk/>
          <pc:sldMk cId="3215818349" sldId="487"/>
        </pc:sldMkLst>
        <pc:spChg chg="mod">
          <ac:chgData name="Alexander Sellapillai" userId="5a95c19abef8aa5e" providerId="LiveId" clId="{16E880E1-2AC6-4E70-A760-F9EC12A4619F}" dt="2025-10-03T18:23:59.847" v="1892" actId="1076"/>
          <ac:spMkLst>
            <pc:docMk/>
            <pc:sldMk cId="3215818349" sldId="487"/>
            <ac:spMk id="3" creationId="{A112E4EE-EC68-742C-2713-47C3A5C3A5BE}"/>
          </ac:spMkLst>
        </pc:spChg>
        <pc:spChg chg="mod">
          <ac:chgData name="Alexander Sellapillai" userId="5a95c19abef8aa5e" providerId="LiveId" clId="{16E880E1-2AC6-4E70-A760-F9EC12A4619F}" dt="2025-10-03T16:11:57.619" v="1581" actId="20577"/>
          <ac:spMkLst>
            <pc:docMk/>
            <pc:sldMk cId="3215818349" sldId="487"/>
            <ac:spMk id="4" creationId="{4F4A5E1C-4362-A94E-6525-B52B734CE78F}"/>
          </ac:spMkLst>
        </pc:spChg>
        <pc:picChg chg="del">
          <ac:chgData name="Alexander Sellapillai" userId="5a95c19abef8aa5e" providerId="LiveId" clId="{16E880E1-2AC6-4E70-A760-F9EC12A4619F}" dt="2025-10-03T13:34:43.184" v="492" actId="478"/>
          <ac:picMkLst>
            <pc:docMk/>
            <pc:sldMk cId="3215818349" sldId="487"/>
            <ac:picMk id="2" creationId="{6719C3BF-2C42-9C11-C893-C4F6AE83B837}"/>
          </ac:picMkLst>
        </pc:picChg>
        <pc:picChg chg="add del mod">
          <ac:chgData name="Alexander Sellapillai" userId="5a95c19abef8aa5e" providerId="LiveId" clId="{16E880E1-2AC6-4E70-A760-F9EC12A4619F}" dt="2025-10-03T13:40:50.498" v="552" actId="478"/>
          <ac:picMkLst>
            <pc:docMk/>
            <pc:sldMk cId="3215818349" sldId="487"/>
            <ac:picMk id="6" creationId="{BF9E7421-6627-FD8E-E14F-89D19C3EAE92}"/>
          </ac:picMkLst>
        </pc:picChg>
        <pc:picChg chg="add del mod">
          <ac:chgData name="Alexander Sellapillai" userId="5a95c19abef8aa5e" providerId="LiveId" clId="{16E880E1-2AC6-4E70-A760-F9EC12A4619F}" dt="2025-10-03T16:40:11.360" v="1620" actId="478"/>
          <ac:picMkLst>
            <pc:docMk/>
            <pc:sldMk cId="3215818349" sldId="487"/>
            <ac:picMk id="8" creationId="{FBEEEA68-4B23-DE33-B9FF-388F0803A732}"/>
          </ac:picMkLst>
        </pc:picChg>
        <pc:picChg chg="add mod">
          <ac:chgData name="Alexander Sellapillai" userId="5a95c19abef8aa5e" providerId="LiveId" clId="{16E880E1-2AC6-4E70-A760-F9EC12A4619F}" dt="2025-10-03T18:24:01.272" v="1893" actId="1076"/>
          <ac:picMkLst>
            <pc:docMk/>
            <pc:sldMk cId="3215818349" sldId="487"/>
            <ac:picMk id="11" creationId="{CF7C27E9-DD18-08CF-C7BA-B1AF2953B530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7:24.294" v="1894" actId="1076"/>
        <pc:sldMkLst>
          <pc:docMk/>
          <pc:sldMk cId="1528651144" sldId="488"/>
        </pc:sldMkLst>
        <pc:spChg chg="mod">
          <ac:chgData name="Alexander Sellapillai" userId="5a95c19abef8aa5e" providerId="LiveId" clId="{16E880E1-2AC6-4E70-A760-F9EC12A4619F}" dt="2025-10-03T16:12:33.996" v="1582" actId="207"/>
          <ac:spMkLst>
            <pc:docMk/>
            <pc:sldMk cId="1528651144" sldId="488"/>
            <ac:spMk id="3" creationId="{F81DF777-F3CD-D132-53BB-91A4A5DA4E79}"/>
          </ac:spMkLst>
        </pc:spChg>
        <pc:spChg chg="mod">
          <ac:chgData name="Alexander Sellapillai" userId="5a95c19abef8aa5e" providerId="LiveId" clId="{16E880E1-2AC6-4E70-A760-F9EC12A4619F}" dt="2025-10-03T16:12:48.823" v="1583" actId="20577"/>
          <ac:spMkLst>
            <pc:docMk/>
            <pc:sldMk cId="1528651144" sldId="488"/>
            <ac:spMk id="4" creationId="{B13EABCE-37B9-D37D-E0AB-B0771B3D0F3F}"/>
          </ac:spMkLst>
        </pc:spChg>
        <pc:picChg chg="add del mod">
          <ac:chgData name="Alexander Sellapillai" userId="5a95c19abef8aa5e" providerId="LiveId" clId="{16E880E1-2AC6-4E70-A760-F9EC12A4619F}" dt="2025-10-03T13:41:41.890" v="553" actId="478"/>
          <ac:picMkLst>
            <pc:docMk/>
            <pc:sldMk cId="1528651144" sldId="488"/>
            <ac:picMk id="5" creationId="{62C7B45E-8087-EC45-14A3-7B4F7452183D}"/>
          </ac:picMkLst>
        </pc:picChg>
        <pc:picChg chg="del mod">
          <ac:chgData name="Alexander Sellapillai" userId="5a95c19abef8aa5e" providerId="LiveId" clId="{16E880E1-2AC6-4E70-A760-F9EC12A4619F}" dt="2025-10-03T13:36:18.675" v="519" actId="478"/>
          <ac:picMkLst>
            <pc:docMk/>
            <pc:sldMk cId="1528651144" sldId="488"/>
            <ac:picMk id="6" creationId="{193041B7-B447-F0BE-08B9-6B63F9527DF9}"/>
          </ac:picMkLst>
        </pc:picChg>
        <pc:picChg chg="add mod">
          <ac:chgData name="Alexander Sellapillai" userId="5a95c19abef8aa5e" providerId="LiveId" clId="{16E880E1-2AC6-4E70-A760-F9EC12A4619F}" dt="2025-10-03T18:27:24.294" v="1894" actId="1076"/>
          <ac:picMkLst>
            <pc:docMk/>
            <pc:sldMk cId="1528651144" sldId="488"/>
            <ac:picMk id="7" creationId="{061D3539-2447-BB82-B258-A60FC7A41D3D}"/>
          </ac:picMkLst>
        </pc:picChg>
      </pc:sldChg>
      <pc:sldChg chg="add del">
        <pc:chgData name="Alexander Sellapillai" userId="5a95c19abef8aa5e" providerId="LiveId" clId="{16E880E1-2AC6-4E70-A760-F9EC12A4619F}" dt="2025-10-03T15:05:38.569" v="1305" actId="2696"/>
        <pc:sldMkLst>
          <pc:docMk/>
          <pc:sldMk cId="1586621870" sldId="489"/>
        </pc:sldMkLst>
      </pc:sldChg>
      <pc:sldChg chg="modSp add mod">
        <pc:chgData name="Alexander Sellapillai" userId="5a95c19abef8aa5e" providerId="LiveId" clId="{16E880E1-2AC6-4E70-A760-F9EC12A4619F}" dt="2025-10-03T18:27:30.479" v="1895" actId="1076"/>
        <pc:sldMkLst>
          <pc:docMk/>
          <pc:sldMk cId="2230108697" sldId="490"/>
        </pc:sldMkLst>
        <pc:spChg chg="mod">
          <ac:chgData name="Alexander Sellapillai" userId="5a95c19abef8aa5e" providerId="LiveId" clId="{16E880E1-2AC6-4E70-A760-F9EC12A4619F}" dt="2025-10-03T16:13:28.275" v="1584" actId="207"/>
          <ac:spMkLst>
            <pc:docMk/>
            <pc:sldMk cId="2230108697" sldId="490"/>
            <ac:spMk id="3" creationId="{257D29EB-F313-91C8-75CC-67DC0621F5AB}"/>
          </ac:spMkLst>
        </pc:spChg>
        <pc:spChg chg="mod">
          <ac:chgData name="Alexander Sellapillai" userId="5a95c19abef8aa5e" providerId="LiveId" clId="{16E880E1-2AC6-4E70-A760-F9EC12A4619F}" dt="2025-10-03T13:43:45.532" v="572" actId="1076"/>
          <ac:spMkLst>
            <pc:docMk/>
            <pc:sldMk cId="2230108697" sldId="490"/>
            <ac:spMk id="4" creationId="{CC228C71-C427-3FBC-41FE-E8D5C6EF8EE9}"/>
          </ac:spMkLst>
        </pc:spChg>
        <pc:picChg chg="mod">
          <ac:chgData name="Alexander Sellapillai" userId="5a95c19abef8aa5e" providerId="LiveId" clId="{16E880E1-2AC6-4E70-A760-F9EC12A4619F}" dt="2025-10-03T18:27:30.479" v="1895" actId="1076"/>
          <ac:picMkLst>
            <pc:docMk/>
            <pc:sldMk cId="2230108697" sldId="490"/>
            <ac:picMk id="7" creationId="{1C7AEF19-4075-4D6C-4396-104BBC6D55D0}"/>
          </ac:picMkLst>
        </pc:picChg>
      </pc:sldChg>
      <pc:sldChg chg="addSp delSp modSp add mod">
        <pc:chgData name="Alexander Sellapillai" userId="5a95c19abef8aa5e" providerId="LiveId" clId="{16E880E1-2AC6-4E70-A760-F9EC12A4619F}" dt="2025-10-03T16:42:10.620" v="1629" actId="207"/>
        <pc:sldMkLst>
          <pc:docMk/>
          <pc:sldMk cId="2853579027" sldId="491"/>
        </pc:sldMkLst>
        <pc:spChg chg="add del mod">
          <ac:chgData name="Alexander Sellapillai" userId="5a95c19abef8aa5e" providerId="LiveId" clId="{16E880E1-2AC6-4E70-A760-F9EC12A4619F}" dt="2025-10-03T13:49:03.382" v="930" actId="478"/>
          <ac:spMkLst>
            <pc:docMk/>
            <pc:sldMk cId="2853579027" sldId="491"/>
            <ac:spMk id="2" creationId="{1127701D-35A6-A11B-2BC7-884E54EB66D7}"/>
          </ac:spMkLst>
        </pc:spChg>
        <pc:spChg chg="mod">
          <ac:chgData name="Alexander Sellapillai" userId="5a95c19abef8aa5e" providerId="LiveId" clId="{16E880E1-2AC6-4E70-A760-F9EC12A4619F}" dt="2025-10-03T16:42:10.620" v="1629" actId="207"/>
          <ac:spMkLst>
            <pc:docMk/>
            <pc:sldMk cId="2853579027" sldId="491"/>
            <ac:spMk id="3" creationId="{34DF20CB-5759-311F-1D45-181408D6F6E4}"/>
          </ac:spMkLst>
        </pc:spChg>
        <pc:spChg chg="mod">
          <ac:chgData name="Alexander Sellapillai" userId="5a95c19abef8aa5e" providerId="LiveId" clId="{16E880E1-2AC6-4E70-A760-F9EC12A4619F}" dt="2025-10-03T15:06:24.127" v="1313" actId="20577"/>
          <ac:spMkLst>
            <pc:docMk/>
            <pc:sldMk cId="2853579027" sldId="491"/>
            <ac:spMk id="4" creationId="{10BD4C2C-D129-AEA1-DCF4-EDE7C4CB9381}"/>
          </ac:spMkLst>
        </pc:spChg>
        <pc:spChg chg="del">
          <ac:chgData name="Alexander Sellapillai" userId="5a95c19abef8aa5e" providerId="LiveId" clId="{16E880E1-2AC6-4E70-A760-F9EC12A4619F}" dt="2025-10-03T13:49:00.704" v="929" actId="478"/>
          <ac:spMkLst>
            <pc:docMk/>
            <pc:sldMk cId="2853579027" sldId="491"/>
            <ac:spMk id="10" creationId="{5D06903E-007C-5ABA-50FF-25FC8512614C}"/>
          </ac:spMkLst>
        </pc:spChg>
        <pc:picChg chg="add mod">
          <ac:chgData name="Alexander Sellapillai" userId="5a95c19abef8aa5e" providerId="LiveId" clId="{16E880E1-2AC6-4E70-A760-F9EC12A4619F}" dt="2025-10-03T16:16:11.168" v="1588" actId="1076"/>
          <ac:picMkLst>
            <pc:docMk/>
            <pc:sldMk cId="2853579027" sldId="491"/>
            <ac:picMk id="6" creationId="{0746C4CB-4F46-2DE8-3E6D-D30FC8C5847C}"/>
          </ac:picMkLst>
        </pc:picChg>
        <pc:picChg chg="del">
          <ac:chgData name="Alexander Sellapillai" userId="5a95c19abef8aa5e" providerId="LiveId" clId="{16E880E1-2AC6-4E70-A760-F9EC12A4619F}" dt="2025-10-03T16:16:02.869" v="1585" actId="478"/>
          <ac:picMkLst>
            <pc:docMk/>
            <pc:sldMk cId="2853579027" sldId="491"/>
            <ac:picMk id="7" creationId="{62AF7310-4071-F05D-A80F-8A5717B02111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7:39.615" v="1897" actId="1076"/>
        <pc:sldMkLst>
          <pc:docMk/>
          <pc:sldMk cId="3863592374" sldId="492"/>
        </pc:sldMkLst>
        <pc:spChg chg="mod">
          <ac:chgData name="Alexander Sellapillai" userId="5a95c19abef8aa5e" providerId="LiveId" clId="{16E880E1-2AC6-4E70-A760-F9EC12A4619F}" dt="2025-10-03T18:27:39.615" v="1897" actId="1076"/>
          <ac:spMkLst>
            <pc:docMk/>
            <pc:sldMk cId="3863592374" sldId="492"/>
            <ac:spMk id="3" creationId="{31CE31A6-5E6A-FE9F-996C-A73567163347}"/>
          </ac:spMkLst>
        </pc:spChg>
        <pc:spChg chg="mod">
          <ac:chgData name="Alexander Sellapillai" userId="5a95c19abef8aa5e" providerId="LiveId" clId="{16E880E1-2AC6-4E70-A760-F9EC12A4619F}" dt="2025-10-03T15:07:55.755" v="1314" actId="20577"/>
          <ac:spMkLst>
            <pc:docMk/>
            <pc:sldMk cId="3863592374" sldId="492"/>
            <ac:spMk id="4" creationId="{4A745C35-42F6-5712-9BC3-F0DEDC1149DC}"/>
          </ac:spMkLst>
        </pc:spChg>
        <pc:picChg chg="add mod">
          <ac:chgData name="Alexander Sellapillai" userId="5a95c19abef8aa5e" providerId="LiveId" clId="{16E880E1-2AC6-4E70-A760-F9EC12A4619F}" dt="2025-10-03T18:27:36.830" v="1896" actId="1076"/>
          <ac:picMkLst>
            <pc:docMk/>
            <pc:sldMk cId="3863592374" sldId="492"/>
            <ac:picMk id="5" creationId="{A1D3EB17-0E79-3868-1F74-9EA738FA2F20}"/>
          </ac:picMkLst>
        </pc:picChg>
        <pc:picChg chg="del">
          <ac:chgData name="Alexander Sellapillai" userId="5a95c19abef8aa5e" providerId="LiveId" clId="{16E880E1-2AC6-4E70-A760-F9EC12A4619F}" dt="2025-10-03T16:19:57.140" v="1589" actId="478"/>
          <ac:picMkLst>
            <pc:docMk/>
            <pc:sldMk cId="3863592374" sldId="492"/>
            <ac:picMk id="7" creationId="{83BBCCF9-BD6B-E8E0-E5B8-28E159A044C1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7:51.293" v="1899" actId="1076"/>
        <pc:sldMkLst>
          <pc:docMk/>
          <pc:sldMk cId="249259543" sldId="493"/>
        </pc:sldMkLst>
        <pc:spChg chg="mod">
          <ac:chgData name="Alexander Sellapillai" userId="5a95c19abef8aa5e" providerId="LiveId" clId="{16E880E1-2AC6-4E70-A760-F9EC12A4619F}" dt="2025-10-03T16:42:22.720" v="1630" actId="207"/>
          <ac:spMkLst>
            <pc:docMk/>
            <pc:sldMk cId="249259543" sldId="493"/>
            <ac:spMk id="3" creationId="{2C4AD19B-94A9-C774-439C-2025BE584317}"/>
          </ac:spMkLst>
        </pc:spChg>
        <pc:spChg chg="mod">
          <ac:chgData name="Alexander Sellapillai" userId="5a95c19abef8aa5e" providerId="LiveId" clId="{16E880E1-2AC6-4E70-A760-F9EC12A4619F}" dt="2025-10-03T18:27:51.293" v="1899" actId="1076"/>
          <ac:spMkLst>
            <pc:docMk/>
            <pc:sldMk cId="249259543" sldId="493"/>
            <ac:spMk id="4" creationId="{72FD8A72-C11D-AE55-D385-6D6CAA1E105D}"/>
          </ac:spMkLst>
        </pc:spChg>
        <pc:picChg chg="add mod">
          <ac:chgData name="Alexander Sellapillai" userId="5a95c19abef8aa5e" providerId="LiveId" clId="{16E880E1-2AC6-4E70-A760-F9EC12A4619F}" dt="2025-10-03T18:27:45.479" v="1898" actId="1076"/>
          <ac:picMkLst>
            <pc:docMk/>
            <pc:sldMk cId="249259543" sldId="493"/>
            <ac:picMk id="5" creationId="{8FDC071C-E7FA-6E55-CA45-04C57CC28103}"/>
          </ac:picMkLst>
        </pc:picChg>
        <pc:picChg chg="del">
          <ac:chgData name="Alexander Sellapillai" userId="5a95c19abef8aa5e" providerId="LiveId" clId="{16E880E1-2AC6-4E70-A760-F9EC12A4619F}" dt="2025-10-03T16:27:25.915" v="1595" actId="478"/>
          <ac:picMkLst>
            <pc:docMk/>
            <pc:sldMk cId="249259543" sldId="493"/>
            <ac:picMk id="7" creationId="{6508E458-C77A-E023-7498-2ABFBCC200BA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12.990" v="1905" actId="1076"/>
        <pc:sldMkLst>
          <pc:docMk/>
          <pc:sldMk cId="2940106763" sldId="494"/>
        </pc:sldMkLst>
        <pc:spChg chg="mod">
          <ac:chgData name="Alexander Sellapillai" userId="5a95c19abef8aa5e" providerId="LiveId" clId="{16E880E1-2AC6-4E70-A760-F9EC12A4619F}" dt="2025-10-03T16:42:31.233" v="1631" actId="207"/>
          <ac:spMkLst>
            <pc:docMk/>
            <pc:sldMk cId="2940106763" sldId="494"/>
            <ac:spMk id="3" creationId="{458610D4-DD65-71E4-B09D-0373D54867F0}"/>
          </ac:spMkLst>
        </pc:spChg>
        <pc:spChg chg="mod">
          <ac:chgData name="Alexander Sellapillai" userId="5a95c19abef8aa5e" providerId="LiveId" clId="{16E880E1-2AC6-4E70-A760-F9EC12A4619F}" dt="2025-10-03T18:28:12.990" v="1905" actId="1076"/>
          <ac:spMkLst>
            <pc:docMk/>
            <pc:sldMk cId="2940106763" sldId="494"/>
            <ac:spMk id="4" creationId="{C8CFE5F6-5133-AA68-B230-BD775F845CF8}"/>
          </ac:spMkLst>
        </pc:spChg>
        <pc:picChg chg="add del mod">
          <ac:chgData name="Alexander Sellapillai" userId="5a95c19abef8aa5e" providerId="LiveId" clId="{16E880E1-2AC6-4E70-A760-F9EC12A4619F}" dt="2025-10-03T16:30:44.075" v="1601" actId="478"/>
          <ac:picMkLst>
            <pc:docMk/>
            <pc:sldMk cId="2940106763" sldId="494"/>
            <ac:picMk id="5" creationId="{F36B45A6-984D-959A-2473-DA42C47D00A0}"/>
          </ac:picMkLst>
        </pc:picChg>
        <pc:picChg chg="del">
          <ac:chgData name="Alexander Sellapillai" userId="5a95c19abef8aa5e" providerId="LiveId" clId="{16E880E1-2AC6-4E70-A760-F9EC12A4619F}" dt="2025-10-03T15:11:32.060" v="1315" actId="478"/>
          <ac:picMkLst>
            <pc:docMk/>
            <pc:sldMk cId="2940106763" sldId="494"/>
            <ac:picMk id="7" creationId="{5A599BD4-794F-BDC0-0000-E2835C328777}"/>
          </ac:picMkLst>
        </pc:picChg>
        <pc:picChg chg="add mod">
          <ac:chgData name="Alexander Sellapillai" userId="5a95c19abef8aa5e" providerId="LiveId" clId="{16E880E1-2AC6-4E70-A760-F9EC12A4619F}" dt="2025-10-03T18:28:03.414" v="1902" actId="1076"/>
          <ac:picMkLst>
            <pc:docMk/>
            <pc:sldMk cId="2940106763" sldId="494"/>
            <ac:picMk id="8" creationId="{8D925DF3-3626-AD06-ED62-9EC9F93FFB42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09.589" v="1904" actId="1076"/>
        <pc:sldMkLst>
          <pc:docMk/>
          <pc:sldMk cId="1625198179" sldId="495"/>
        </pc:sldMkLst>
        <pc:spChg chg="add mod">
          <ac:chgData name="Alexander Sellapillai" userId="5a95c19abef8aa5e" providerId="LiveId" clId="{16E880E1-2AC6-4E70-A760-F9EC12A4619F}" dt="2025-10-03T16:42:36.101" v="1632" actId="207"/>
          <ac:spMkLst>
            <pc:docMk/>
            <pc:sldMk cId="1625198179" sldId="495"/>
            <ac:spMk id="2" creationId="{F1F6CB77-7021-2C00-6138-1A2DAB87BDFE}"/>
          </ac:spMkLst>
        </pc:spChg>
        <pc:spChg chg="del">
          <ac:chgData name="Alexander Sellapillai" userId="5a95c19abef8aa5e" providerId="LiveId" clId="{16E880E1-2AC6-4E70-A760-F9EC12A4619F}" dt="2025-10-03T13:52:41.925" v="1213" actId="478"/>
          <ac:spMkLst>
            <pc:docMk/>
            <pc:sldMk cId="1625198179" sldId="495"/>
            <ac:spMk id="3" creationId="{3272B161-7506-C22E-70F0-3189E574A67D}"/>
          </ac:spMkLst>
        </pc:spChg>
        <pc:spChg chg="mod">
          <ac:chgData name="Alexander Sellapillai" userId="5a95c19abef8aa5e" providerId="LiveId" clId="{16E880E1-2AC6-4E70-A760-F9EC12A4619F}" dt="2025-10-03T18:28:09.589" v="1904" actId="1076"/>
          <ac:spMkLst>
            <pc:docMk/>
            <pc:sldMk cId="1625198179" sldId="495"/>
            <ac:spMk id="4" creationId="{8DE0E4DC-70CC-8409-63BA-FC52493DA97F}"/>
          </ac:spMkLst>
        </pc:spChg>
        <pc:spChg chg="add del mod">
          <ac:chgData name="Alexander Sellapillai" userId="5a95c19abef8aa5e" providerId="LiveId" clId="{16E880E1-2AC6-4E70-A760-F9EC12A4619F}" dt="2025-10-03T13:53:39.771" v="1302" actId="478"/>
          <ac:spMkLst>
            <pc:docMk/>
            <pc:sldMk cId="1625198179" sldId="495"/>
            <ac:spMk id="5" creationId="{B63C1645-D771-190B-527F-BAB67BD63BD3}"/>
          </ac:spMkLst>
        </pc:spChg>
        <pc:spChg chg="del">
          <ac:chgData name="Alexander Sellapillai" userId="5a95c19abef8aa5e" providerId="LiveId" clId="{16E880E1-2AC6-4E70-A760-F9EC12A4619F}" dt="2025-10-03T13:53:32.839" v="1301" actId="478"/>
          <ac:spMkLst>
            <pc:docMk/>
            <pc:sldMk cId="1625198179" sldId="495"/>
            <ac:spMk id="10" creationId="{76D9A349-93AC-D4E7-453E-3190976D6ED2}"/>
          </ac:spMkLst>
        </pc:spChg>
        <pc:picChg chg="del mod">
          <ac:chgData name="Alexander Sellapillai" userId="5a95c19abef8aa5e" providerId="LiveId" clId="{16E880E1-2AC6-4E70-A760-F9EC12A4619F}" dt="2025-10-03T16:33:25.375" v="1616" actId="478"/>
          <ac:picMkLst>
            <pc:docMk/>
            <pc:sldMk cId="1625198179" sldId="495"/>
            <ac:picMk id="7" creationId="{58D6CB70-74D0-DF65-F839-360E4007FAB6}"/>
          </ac:picMkLst>
        </pc:picChg>
        <pc:picChg chg="add mod">
          <ac:chgData name="Alexander Sellapillai" userId="5a95c19abef8aa5e" providerId="LiveId" clId="{16E880E1-2AC6-4E70-A760-F9EC12A4619F}" dt="2025-10-03T18:28:06.693" v="1903" actId="1076"/>
          <ac:picMkLst>
            <pc:docMk/>
            <pc:sldMk cId="1625198179" sldId="495"/>
            <ac:picMk id="8" creationId="{5812CF8C-797D-4A77-182A-4C0344218523}"/>
          </ac:picMkLst>
        </pc:picChg>
      </pc:sldChg>
      <pc:sldChg chg="addSp delSp modSp add del mod">
        <pc:chgData name="Alexander Sellapillai" userId="5a95c19abef8aa5e" providerId="LiveId" clId="{16E880E1-2AC6-4E70-A760-F9EC12A4619F}" dt="2025-10-03T15:27:41.074" v="1355" actId="2696"/>
        <pc:sldMkLst>
          <pc:docMk/>
          <pc:sldMk cId="4050422152" sldId="496"/>
        </pc:sldMkLst>
        <pc:spChg chg="mod">
          <ac:chgData name="Alexander Sellapillai" userId="5a95c19abef8aa5e" providerId="LiveId" clId="{16E880E1-2AC6-4E70-A760-F9EC12A4619F}" dt="2025-10-03T15:23:37.551" v="1332" actId="313"/>
          <ac:spMkLst>
            <pc:docMk/>
            <pc:sldMk cId="4050422152" sldId="496"/>
            <ac:spMk id="2" creationId="{F3337FE6-DDD0-2740-1C43-D9D8717D1327}"/>
          </ac:spMkLst>
        </pc:spChg>
        <pc:spChg chg="mod">
          <ac:chgData name="Alexander Sellapillai" userId="5a95c19abef8aa5e" providerId="LiveId" clId="{16E880E1-2AC6-4E70-A760-F9EC12A4619F}" dt="2025-10-03T15:24:16.647" v="1347" actId="1076"/>
          <ac:spMkLst>
            <pc:docMk/>
            <pc:sldMk cId="4050422152" sldId="496"/>
            <ac:spMk id="4" creationId="{B4E6E69F-EFB5-B4A0-B545-031A86C945C9}"/>
          </ac:spMkLst>
        </pc:spChg>
        <pc:picChg chg="add mod">
          <ac:chgData name="Alexander Sellapillai" userId="5a95c19abef8aa5e" providerId="LiveId" clId="{16E880E1-2AC6-4E70-A760-F9EC12A4619F}" dt="2025-10-03T15:23:04.845" v="1328" actId="14100"/>
          <ac:picMkLst>
            <pc:docMk/>
            <pc:sldMk cId="4050422152" sldId="496"/>
            <ac:picMk id="5" creationId="{EC97D65C-7F62-CA2C-6A7E-E6C81F24D692}"/>
          </ac:picMkLst>
        </pc:picChg>
        <pc:picChg chg="del">
          <ac:chgData name="Alexander Sellapillai" userId="5a95c19abef8aa5e" providerId="LiveId" clId="{16E880E1-2AC6-4E70-A760-F9EC12A4619F}" dt="2025-10-03T15:22:44.087" v="1324" actId="478"/>
          <ac:picMkLst>
            <pc:docMk/>
            <pc:sldMk cId="4050422152" sldId="496"/>
            <ac:picMk id="7" creationId="{038B06D6-70F0-5D72-8D1A-C426234F3819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23.766" v="1908" actId="1076"/>
        <pc:sldMkLst>
          <pc:docMk/>
          <pc:sldMk cId="1706645619" sldId="497"/>
        </pc:sldMkLst>
        <pc:spChg chg="mod">
          <ac:chgData name="Alexander Sellapillai" userId="5a95c19abef8aa5e" providerId="LiveId" clId="{16E880E1-2AC6-4E70-A760-F9EC12A4619F}" dt="2025-10-03T18:28:23.766" v="1908" actId="1076"/>
          <ac:spMkLst>
            <pc:docMk/>
            <pc:sldMk cId="1706645619" sldId="497"/>
            <ac:spMk id="4" creationId="{7362A756-7067-6157-2A31-940AFF8EA869}"/>
          </ac:spMkLst>
        </pc:spChg>
        <pc:picChg chg="del">
          <ac:chgData name="Alexander Sellapillai" userId="5a95c19abef8aa5e" providerId="LiveId" clId="{16E880E1-2AC6-4E70-A760-F9EC12A4619F}" dt="2025-10-03T15:27:26.040" v="1349" actId="478"/>
          <ac:picMkLst>
            <pc:docMk/>
            <pc:sldMk cId="1706645619" sldId="497"/>
            <ac:picMk id="5" creationId="{04609C4C-7BDF-8D0A-2CFB-10B88EFD3FF9}"/>
          </ac:picMkLst>
        </pc:picChg>
        <pc:picChg chg="add del mod">
          <ac:chgData name="Alexander Sellapillai" userId="5a95c19abef8aa5e" providerId="LiveId" clId="{16E880E1-2AC6-4E70-A760-F9EC12A4619F}" dt="2025-10-03T15:31:37.694" v="1415" actId="478"/>
          <ac:picMkLst>
            <pc:docMk/>
            <pc:sldMk cId="1706645619" sldId="497"/>
            <ac:picMk id="6" creationId="{04443BE2-4A50-4AF9-4087-6E41A28AA0E4}"/>
          </ac:picMkLst>
        </pc:picChg>
        <pc:picChg chg="add mod">
          <ac:chgData name="Alexander Sellapillai" userId="5a95c19abef8aa5e" providerId="LiveId" clId="{16E880E1-2AC6-4E70-A760-F9EC12A4619F}" dt="2025-10-03T18:28:21.255" v="1907" actId="1076"/>
          <ac:picMkLst>
            <pc:docMk/>
            <pc:sldMk cId="1706645619" sldId="497"/>
            <ac:picMk id="7" creationId="{A23270D1-2B10-FC6E-EC87-70A6A490D4A2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29.768" v="1910" actId="1076"/>
        <pc:sldMkLst>
          <pc:docMk/>
          <pc:sldMk cId="4100000711" sldId="498"/>
        </pc:sldMkLst>
        <pc:spChg chg="mod">
          <ac:chgData name="Alexander Sellapillai" userId="5a95c19abef8aa5e" providerId="LiveId" clId="{16E880E1-2AC6-4E70-A760-F9EC12A4619F}" dt="2025-10-03T15:29:08.369" v="1400" actId="20577"/>
          <ac:spMkLst>
            <pc:docMk/>
            <pc:sldMk cId="4100000711" sldId="498"/>
            <ac:spMk id="2" creationId="{92995E71-7A0B-657D-42A4-81499FA7E1F6}"/>
          </ac:spMkLst>
        </pc:spChg>
        <pc:spChg chg="mod">
          <ac:chgData name="Alexander Sellapillai" userId="5a95c19abef8aa5e" providerId="LiveId" clId="{16E880E1-2AC6-4E70-A760-F9EC12A4619F}" dt="2025-10-03T18:28:29.768" v="1910" actId="1076"/>
          <ac:spMkLst>
            <pc:docMk/>
            <pc:sldMk cId="4100000711" sldId="498"/>
            <ac:spMk id="4" creationId="{5EB8313F-A607-1672-0908-53874F06B903}"/>
          </ac:spMkLst>
        </pc:spChg>
        <pc:picChg chg="add del mod">
          <ac:chgData name="Alexander Sellapillai" userId="5a95c19abef8aa5e" providerId="LiveId" clId="{16E880E1-2AC6-4E70-A760-F9EC12A4619F}" dt="2025-10-03T15:52:27.102" v="1527" actId="478"/>
          <ac:picMkLst>
            <pc:docMk/>
            <pc:sldMk cId="4100000711" sldId="498"/>
            <ac:picMk id="3" creationId="{7C0CD970-C700-6357-FCC7-7A29FC59E119}"/>
          </ac:picMkLst>
        </pc:picChg>
        <pc:picChg chg="del">
          <ac:chgData name="Alexander Sellapillai" userId="5a95c19abef8aa5e" providerId="LiveId" clId="{16E880E1-2AC6-4E70-A760-F9EC12A4619F}" dt="2025-10-03T15:31:25.812" v="1413" actId="478"/>
          <ac:picMkLst>
            <pc:docMk/>
            <pc:sldMk cId="4100000711" sldId="498"/>
            <ac:picMk id="6" creationId="{A574FB03-CE50-35EF-8871-01F13AE1BE3F}"/>
          </ac:picMkLst>
        </pc:picChg>
        <pc:picChg chg="add mod">
          <ac:chgData name="Alexander Sellapillai" userId="5a95c19abef8aa5e" providerId="LiveId" clId="{16E880E1-2AC6-4E70-A760-F9EC12A4619F}" dt="2025-10-03T18:28:27.694" v="1909" actId="1076"/>
          <ac:picMkLst>
            <pc:docMk/>
            <pc:sldMk cId="4100000711" sldId="498"/>
            <ac:picMk id="7" creationId="{E6105C07-6318-8051-220E-ABA4DDA1AB68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33.774" v="1911" actId="1076"/>
        <pc:sldMkLst>
          <pc:docMk/>
          <pc:sldMk cId="2006760664" sldId="499"/>
        </pc:sldMkLst>
        <pc:spChg chg="mod">
          <ac:chgData name="Alexander Sellapillai" userId="5a95c19abef8aa5e" providerId="LiveId" clId="{16E880E1-2AC6-4E70-A760-F9EC12A4619F}" dt="2025-10-03T15:29:40.177" v="1408" actId="20577"/>
          <ac:spMkLst>
            <pc:docMk/>
            <pc:sldMk cId="2006760664" sldId="499"/>
            <ac:spMk id="2" creationId="{AEB7C2DF-C9D2-8E88-0231-9DEB31A4CBEB}"/>
          </ac:spMkLst>
        </pc:spChg>
        <pc:spChg chg="mod">
          <ac:chgData name="Alexander Sellapillai" userId="5a95c19abef8aa5e" providerId="LiveId" clId="{16E880E1-2AC6-4E70-A760-F9EC12A4619F}" dt="2025-10-03T15:35:05.754" v="1500" actId="1076"/>
          <ac:spMkLst>
            <pc:docMk/>
            <pc:sldMk cId="2006760664" sldId="499"/>
            <ac:spMk id="4" creationId="{A56287F0-92E6-484F-6768-BA2640FE2E80}"/>
          </ac:spMkLst>
        </pc:spChg>
        <pc:picChg chg="add del mod">
          <ac:chgData name="Alexander Sellapillai" userId="5a95c19abef8aa5e" providerId="LiveId" clId="{16E880E1-2AC6-4E70-A760-F9EC12A4619F}" dt="2025-10-03T15:41:07.868" v="1511" actId="478"/>
          <ac:picMkLst>
            <pc:docMk/>
            <pc:sldMk cId="2006760664" sldId="499"/>
            <ac:picMk id="5" creationId="{B7429608-B67D-D855-D1D5-B7A6E9E94FE4}"/>
          </ac:picMkLst>
        </pc:picChg>
        <pc:picChg chg="del">
          <ac:chgData name="Alexander Sellapillai" userId="5a95c19abef8aa5e" providerId="LiveId" clId="{16E880E1-2AC6-4E70-A760-F9EC12A4619F}" dt="2025-10-03T15:31:15.222" v="1409" actId="478"/>
          <ac:picMkLst>
            <pc:docMk/>
            <pc:sldMk cId="2006760664" sldId="499"/>
            <ac:picMk id="6" creationId="{4E8EEA1E-13AF-9676-F082-1F9384A7C1C3}"/>
          </ac:picMkLst>
        </pc:picChg>
        <pc:picChg chg="add del mod">
          <ac:chgData name="Alexander Sellapillai" userId="5a95c19abef8aa5e" providerId="LiveId" clId="{16E880E1-2AC6-4E70-A760-F9EC12A4619F}" dt="2025-10-03T15:54:54.016" v="1531" actId="478"/>
          <ac:picMkLst>
            <pc:docMk/>
            <pc:sldMk cId="2006760664" sldId="499"/>
            <ac:picMk id="8" creationId="{C5A3F1EA-9552-82AA-0340-638287BB3F5B}"/>
          </ac:picMkLst>
        </pc:picChg>
        <pc:picChg chg="add mod">
          <ac:chgData name="Alexander Sellapillai" userId="5a95c19abef8aa5e" providerId="LiveId" clId="{16E880E1-2AC6-4E70-A760-F9EC12A4619F}" dt="2025-10-03T18:28:33.774" v="1911" actId="1076"/>
          <ac:picMkLst>
            <pc:docMk/>
            <pc:sldMk cId="2006760664" sldId="499"/>
            <ac:picMk id="10" creationId="{1A39251B-1A71-C54C-9E08-C63101157266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37.413" v="1912" actId="1076"/>
        <pc:sldMkLst>
          <pc:docMk/>
          <pc:sldMk cId="177715473" sldId="500"/>
        </pc:sldMkLst>
        <pc:spChg chg="mod">
          <ac:chgData name="Alexander Sellapillai" userId="5a95c19abef8aa5e" providerId="LiveId" clId="{16E880E1-2AC6-4E70-A760-F9EC12A4619F}" dt="2025-10-03T15:33:06.186" v="1440" actId="20577"/>
          <ac:spMkLst>
            <pc:docMk/>
            <pc:sldMk cId="177715473" sldId="500"/>
            <ac:spMk id="2" creationId="{E8B69D91-898E-B6F0-63CD-91D59BAC2CEB}"/>
          </ac:spMkLst>
        </pc:spChg>
        <pc:spChg chg="mod">
          <ac:chgData name="Alexander Sellapillai" userId="5a95c19abef8aa5e" providerId="LiveId" clId="{16E880E1-2AC6-4E70-A760-F9EC12A4619F}" dt="2025-10-03T15:32:53.878" v="1434" actId="1076"/>
          <ac:spMkLst>
            <pc:docMk/>
            <pc:sldMk cId="177715473" sldId="500"/>
            <ac:spMk id="4" creationId="{AF2E7683-6B34-08E5-F332-3023A8FC00E4}"/>
          </ac:spMkLst>
        </pc:spChg>
        <pc:picChg chg="add del mod">
          <ac:chgData name="Alexander Sellapillai" userId="5a95c19abef8aa5e" providerId="LiveId" clId="{16E880E1-2AC6-4E70-A760-F9EC12A4619F}" dt="2025-10-03T15:44:43.557" v="1515" actId="478"/>
          <ac:picMkLst>
            <pc:docMk/>
            <pc:sldMk cId="177715473" sldId="500"/>
            <ac:picMk id="3" creationId="{EA450A6F-CA43-B080-571C-66A19A555F18}"/>
          </ac:picMkLst>
        </pc:picChg>
        <pc:picChg chg="del">
          <ac:chgData name="Alexander Sellapillai" userId="5a95c19abef8aa5e" providerId="LiveId" clId="{16E880E1-2AC6-4E70-A760-F9EC12A4619F}" dt="2025-10-03T15:31:49.219" v="1417" actId="478"/>
          <ac:picMkLst>
            <pc:docMk/>
            <pc:sldMk cId="177715473" sldId="500"/>
            <ac:picMk id="6" creationId="{2ABDBCBB-A8C1-C5B0-BDB0-767E70DA9E66}"/>
          </ac:picMkLst>
        </pc:picChg>
        <pc:picChg chg="add del mod">
          <ac:chgData name="Alexander Sellapillai" userId="5a95c19abef8aa5e" providerId="LiveId" clId="{16E880E1-2AC6-4E70-A760-F9EC12A4619F}" dt="2025-10-03T15:45:41.018" v="1519" actId="478"/>
          <ac:picMkLst>
            <pc:docMk/>
            <pc:sldMk cId="177715473" sldId="500"/>
            <ac:picMk id="7" creationId="{6BEA50BE-3911-1508-638E-8223E6220EC2}"/>
          </ac:picMkLst>
        </pc:picChg>
        <pc:picChg chg="add mod">
          <ac:chgData name="Alexander Sellapillai" userId="5a95c19abef8aa5e" providerId="LiveId" clId="{16E880E1-2AC6-4E70-A760-F9EC12A4619F}" dt="2025-10-03T18:28:37.413" v="1912" actId="1076"/>
          <ac:picMkLst>
            <pc:docMk/>
            <pc:sldMk cId="177715473" sldId="500"/>
            <ac:picMk id="9" creationId="{9D4D6E37-C055-A81B-886D-453730BCD33F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42.288" v="1913" actId="1076"/>
        <pc:sldMkLst>
          <pc:docMk/>
          <pc:sldMk cId="3929900848" sldId="501"/>
        </pc:sldMkLst>
        <pc:spChg chg="mod">
          <ac:chgData name="Alexander Sellapillai" userId="5a95c19abef8aa5e" providerId="LiveId" clId="{16E880E1-2AC6-4E70-A760-F9EC12A4619F}" dt="2025-10-03T15:33:34.715" v="1453" actId="1076"/>
          <ac:spMkLst>
            <pc:docMk/>
            <pc:sldMk cId="3929900848" sldId="501"/>
            <ac:spMk id="2" creationId="{7205442E-8E41-2E02-CEAD-F76E452583C7}"/>
          </ac:spMkLst>
        </pc:spChg>
        <pc:spChg chg="mod">
          <ac:chgData name="Alexander Sellapillai" userId="5a95c19abef8aa5e" providerId="LiveId" clId="{16E880E1-2AC6-4E70-A760-F9EC12A4619F}" dt="2025-10-03T15:33:42.684" v="1456" actId="1076"/>
          <ac:spMkLst>
            <pc:docMk/>
            <pc:sldMk cId="3929900848" sldId="501"/>
            <ac:spMk id="4" creationId="{A2AEAF36-32E0-09E4-9A26-F6BE85F19BC0}"/>
          </ac:spMkLst>
        </pc:spChg>
        <pc:picChg chg="add del mod">
          <ac:chgData name="Alexander Sellapillai" userId="5a95c19abef8aa5e" providerId="LiveId" clId="{16E880E1-2AC6-4E70-A760-F9EC12A4619F}" dt="2025-10-03T15:36:55.933" v="1501" actId="478"/>
          <ac:picMkLst>
            <pc:docMk/>
            <pc:sldMk cId="3929900848" sldId="501"/>
            <ac:picMk id="3" creationId="{B7483242-A62B-D7BE-950F-813644095A07}"/>
          </ac:picMkLst>
        </pc:picChg>
        <pc:picChg chg="del">
          <ac:chgData name="Alexander Sellapillai" userId="5a95c19abef8aa5e" providerId="LiveId" clId="{16E880E1-2AC6-4E70-A760-F9EC12A4619F}" dt="2025-10-03T15:31:54.049" v="1419" actId="478"/>
          <ac:picMkLst>
            <pc:docMk/>
            <pc:sldMk cId="3929900848" sldId="501"/>
            <ac:picMk id="6" creationId="{CDD3EAB7-023C-0D36-C322-B08B3BE5AE86}"/>
          </ac:picMkLst>
        </pc:picChg>
        <pc:picChg chg="add del mod">
          <ac:chgData name="Alexander Sellapillai" userId="5a95c19abef8aa5e" providerId="LiveId" clId="{16E880E1-2AC6-4E70-A760-F9EC12A4619F}" dt="2025-10-03T15:47:37.782" v="1523" actId="478"/>
          <ac:picMkLst>
            <pc:docMk/>
            <pc:sldMk cId="3929900848" sldId="501"/>
            <ac:picMk id="7" creationId="{2E58EC15-5A3C-B7F4-3B7B-C6A2E2977A5D}"/>
          </ac:picMkLst>
        </pc:picChg>
        <pc:picChg chg="add del mod">
          <ac:chgData name="Alexander Sellapillai" userId="5a95c19abef8aa5e" providerId="LiveId" clId="{16E880E1-2AC6-4E70-A760-F9EC12A4619F}" dt="2025-10-03T15:57:05.539" v="1536" actId="478"/>
          <ac:picMkLst>
            <pc:docMk/>
            <pc:sldMk cId="3929900848" sldId="501"/>
            <ac:picMk id="9" creationId="{15AA95C2-A697-7F49-276A-B584923867EE}"/>
          </ac:picMkLst>
        </pc:picChg>
        <pc:picChg chg="add mod">
          <ac:chgData name="Alexander Sellapillai" userId="5a95c19abef8aa5e" providerId="LiveId" clId="{16E880E1-2AC6-4E70-A760-F9EC12A4619F}" dt="2025-10-03T18:28:42.288" v="1913" actId="1076"/>
          <ac:picMkLst>
            <pc:docMk/>
            <pc:sldMk cId="3929900848" sldId="501"/>
            <ac:picMk id="11" creationId="{12FC7710-7B27-FB31-CAE7-2D717FCE3D7A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47.750" v="1914" actId="1076"/>
        <pc:sldMkLst>
          <pc:docMk/>
          <pc:sldMk cId="2342555705" sldId="502"/>
        </pc:sldMkLst>
        <pc:spChg chg="mod">
          <ac:chgData name="Alexander Sellapillai" userId="5a95c19abef8aa5e" providerId="LiveId" clId="{16E880E1-2AC6-4E70-A760-F9EC12A4619F}" dt="2025-10-03T15:34:30.634" v="1498" actId="20577"/>
          <ac:spMkLst>
            <pc:docMk/>
            <pc:sldMk cId="2342555705" sldId="502"/>
            <ac:spMk id="2" creationId="{7F886056-95C5-D12B-ACEE-AA3A0E91B32F}"/>
          </ac:spMkLst>
        </pc:spChg>
        <pc:spChg chg="mod">
          <ac:chgData name="Alexander Sellapillai" userId="5a95c19abef8aa5e" providerId="LiveId" clId="{16E880E1-2AC6-4E70-A760-F9EC12A4619F}" dt="2025-10-03T15:34:39.650" v="1499" actId="1076"/>
          <ac:spMkLst>
            <pc:docMk/>
            <pc:sldMk cId="2342555705" sldId="502"/>
            <ac:spMk id="4" creationId="{F06E12CD-8C14-9850-5094-53B5246CC22C}"/>
          </ac:spMkLst>
        </pc:spChg>
        <pc:picChg chg="add del mod">
          <ac:chgData name="Alexander Sellapillai" userId="5a95c19abef8aa5e" providerId="LiveId" clId="{16E880E1-2AC6-4E70-A760-F9EC12A4619F}" dt="2025-10-03T15:38:31.301" v="1507" actId="478"/>
          <ac:picMkLst>
            <pc:docMk/>
            <pc:sldMk cId="2342555705" sldId="502"/>
            <ac:picMk id="3" creationId="{E411A948-A7EA-E799-4B67-4CA52D0C13D9}"/>
          </ac:picMkLst>
        </pc:picChg>
        <pc:picChg chg="del">
          <ac:chgData name="Alexander Sellapillai" userId="5a95c19abef8aa5e" providerId="LiveId" clId="{16E880E1-2AC6-4E70-A760-F9EC12A4619F}" dt="2025-10-03T15:31:58.023" v="1421" actId="478"/>
          <ac:picMkLst>
            <pc:docMk/>
            <pc:sldMk cId="2342555705" sldId="502"/>
            <ac:picMk id="6" creationId="{761BCF02-68DF-39C9-E5B9-9C83AFD615B8}"/>
          </ac:picMkLst>
        </pc:picChg>
        <pc:picChg chg="add del mod">
          <ac:chgData name="Alexander Sellapillai" userId="5a95c19abef8aa5e" providerId="LiveId" clId="{16E880E1-2AC6-4E70-A760-F9EC12A4619F}" dt="2025-10-03T15:58:25.456" v="1541" actId="478"/>
          <ac:picMkLst>
            <pc:docMk/>
            <pc:sldMk cId="2342555705" sldId="502"/>
            <ac:picMk id="7" creationId="{3DB630F3-913F-0236-36F4-6BD28F45856A}"/>
          </ac:picMkLst>
        </pc:picChg>
        <pc:picChg chg="add mod">
          <ac:chgData name="Alexander Sellapillai" userId="5a95c19abef8aa5e" providerId="LiveId" clId="{16E880E1-2AC6-4E70-A760-F9EC12A4619F}" dt="2025-10-03T18:28:47.750" v="1914" actId="1076"/>
          <ac:picMkLst>
            <pc:docMk/>
            <pc:sldMk cId="2342555705" sldId="502"/>
            <ac:picMk id="9" creationId="{57350F91-DC96-2726-12A0-6F1BB161CBF6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9:24.030" v="1921" actId="1076"/>
        <pc:sldMkLst>
          <pc:docMk/>
          <pc:sldMk cId="2767452340" sldId="503"/>
        </pc:sldMkLst>
        <pc:spChg chg="mod">
          <ac:chgData name="Alexander Sellapillai" userId="5a95c19abef8aa5e" providerId="LiveId" clId="{16E880E1-2AC6-4E70-A760-F9EC12A4619F}" dt="2025-10-03T18:29:19.630" v="1919" actId="1076"/>
          <ac:spMkLst>
            <pc:docMk/>
            <pc:sldMk cId="2767452340" sldId="503"/>
            <ac:spMk id="2" creationId="{73EBA42D-B1B9-2FC1-F0A9-A6EB3CD6AA84}"/>
          </ac:spMkLst>
        </pc:spChg>
        <pc:spChg chg="del">
          <ac:chgData name="Alexander Sellapillai" userId="5a95c19abef8aa5e" providerId="LiveId" clId="{16E880E1-2AC6-4E70-A760-F9EC12A4619F}" dt="2025-10-03T15:59:26.683" v="1558" actId="478"/>
          <ac:spMkLst>
            <pc:docMk/>
            <pc:sldMk cId="2767452340" sldId="503"/>
            <ac:spMk id="4" creationId="{1F93775A-072C-C798-EDF7-4811D2709265}"/>
          </ac:spMkLst>
        </pc:spChg>
        <pc:picChg chg="add mod">
          <ac:chgData name="Alexander Sellapillai" userId="5a95c19abef8aa5e" providerId="LiveId" clId="{16E880E1-2AC6-4E70-A760-F9EC12A4619F}" dt="2025-10-03T18:29:20.951" v="1920" actId="1076"/>
          <ac:picMkLst>
            <pc:docMk/>
            <pc:sldMk cId="2767452340" sldId="503"/>
            <ac:picMk id="3" creationId="{84430A31-5F25-32C9-D226-8A41E97E0AA3}"/>
          </ac:picMkLst>
        </pc:picChg>
        <pc:picChg chg="add mod">
          <ac:chgData name="Alexander Sellapillai" userId="5a95c19abef8aa5e" providerId="LiveId" clId="{16E880E1-2AC6-4E70-A760-F9EC12A4619F}" dt="2025-10-03T18:29:24.030" v="1921" actId="1076"/>
          <ac:picMkLst>
            <pc:docMk/>
            <pc:sldMk cId="2767452340" sldId="503"/>
            <ac:picMk id="5" creationId="{A4C1D749-4E92-3ECB-9087-43DEF49D7147}"/>
          </ac:picMkLst>
        </pc:picChg>
        <pc:picChg chg="del mod">
          <ac:chgData name="Alexander Sellapillai" userId="5a95c19abef8aa5e" providerId="LiveId" clId="{16E880E1-2AC6-4E70-A760-F9EC12A4619F}" dt="2025-10-03T16:50:42.799" v="1777" actId="478"/>
          <ac:picMkLst>
            <pc:docMk/>
            <pc:sldMk cId="2767452340" sldId="503"/>
            <ac:picMk id="9" creationId="{E498D62F-81B8-E4F2-22D1-83FC30C4367C}"/>
          </ac:picMkLst>
        </pc:picChg>
      </pc:sldChg>
      <pc:sldChg chg="addSp delSp modSp add mod">
        <pc:chgData name="Alexander Sellapillai" userId="5a95c19abef8aa5e" providerId="LiveId" clId="{16E880E1-2AC6-4E70-A760-F9EC12A4619F}" dt="2025-10-03T18:28:17.094" v="1906" actId="1076"/>
        <pc:sldMkLst>
          <pc:docMk/>
          <pc:sldMk cId="1354207552" sldId="504"/>
        </pc:sldMkLst>
        <pc:spChg chg="mod">
          <ac:chgData name="Alexander Sellapillai" userId="5a95c19abef8aa5e" providerId="LiveId" clId="{16E880E1-2AC6-4E70-A760-F9EC12A4619F}" dt="2025-10-03T16:45:21.392" v="1670" actId="20577"/>
          <ac:spMkLst>
            <pc:docMk/>
            <pc:sldMk cId="1354207552" sldId="504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5-10-03T16:45:59.224" v="1748" actId="1036"/>
          <ac:spMkLst>
            <pc:docMk/>
            <pc:sldMk cId="1354207552" sldId="504"/>
            <ac:spMk id="4" creationId="{7C1F0AFD-273A-3542-9644-C1B7C797E667}"/>
          </ac:spMkLst>
        </pc:spChg>
        <pc:picChg chg="add mod">
          <ac:chgData name="Alexander Sellapillai" userId="5a95c19abef8aa5e" providerId="LiveId" clId="{16E880E1-2AC6-4E70-A760-F9EC12A4619F}" dt="2025-10-03T18:28:17.094" v="1906" actId="1076"/>
          <ac:picMkLst>
            <pc:docMk/>
            <pc:sldMk cId="1354207552" sldId="504"/>
            <ac:picMk id="5" creationId="{2C2A7E33-7CC4-1F44-40A2-DCE9AFDBD700}"/>
          </ac:picMkLst>
        </pc:picChg>
        <pc:picChg chg="del">
          <ac:chgData name="Alexander Sellapillai" userId="5a95c19abef8aa5e" providerId="LiveId" clId="{16E880E1-2AC6-4E70-A760-F9EC12A4619F}" dt="2025-10-03T16:44:56.631" v="1634" actId="478"/>
          <ac:picMkLst>
            <pc:docMk/>
            <pc:sldMk cId="1354207552" sldId="504"/>
            <ac:picMk id="8" creationId="{5D3BCA01-06C4-FCD6-B83C-40B9875BE954}"/>
          </ac:picMkLst>
        </pc:picChg>
      </pc:sldChg>
      <pc:sldChg chg="add del">
        <pc:chgData name="Alexander Sellapillai" userId="5a95c19abef8aa5e" providerId="LiveId" clId="{16E880E1-2AC6-4E70-A760-F9EC12A4619F}" dt="2025-10-03T18:29:01.152" v="1915" actId="2696"/>
        <pc:sldMkLst>
          <pc:docMk/>
          <pc:sldMk cId="3844965178" sldId="505"/>
        </pc:sldMkLst>
      </pc:sldChg>
      <pc:sldChg chg="addSp delSp modSp add mod">
        <pc:chgData name="Alexander Sellapillai" userId="5a95c19abef8aa5e" providerId="LiveId" clId="{16E880E1-2AC6-4E70-A760-F9EC12A4619F}" dt="2025-10-03T18:29:09.301" v="1918" actId="1076"/>
        <pc:sldMkLst>
          <pc:docMk/>
          <pc:sldMk cId="1674348451" sldId="506"/>
        </pc:sldMkLst>
        <pc:spChg chg="mod">
          <ac:chgData name="Alexander Sellapillai" userId="5a95c19abef8aa5e" providerId="LiveId" clId="{16E880E1-2AC6-4E70-A760-F9EC12A4619F}" dt="2025-10-03T16:50:32.312" v="1776" actId="20577"/>
          <ac:spMkLst>
            <pc:docMk/>
            <pc:sldMk cId="1674348451" sldId="506"/>
            <ac:spMk id="2" creationId="{EDC032B4-1A10-D2C9-BE67-DCF894504F9F}"/>
          </ac:spMkLst>
        </pc:spChg>
        <pc:spChg chg="mod">
          <ac:chgData name="Alexander Sellapillai" userId="5a95c19abef8aa5e" providerId="LiveId" clId="{16E880E1-2AC6-4E70-A760-F9EC12A4619F}" dt="2025-10-03T16:50:24.245" v="1774" actId="20577"/>
          <ac:spMkLst>
            <pc:docMk/>
            <pc:sldMk cId="1674348451" sldId="506"/>
            <ac:spMk id="4" creationId="{AEB19D81-38A2-496B-364C-12655B8DF149}"/>
          </ac:spMkLst>
        </pc:spChg>
        <pc:picChg chg="add mod">
          <ac:chgData name="Alexander Sellapillai" userId="5a95c19abef8aa5e" providerId="LiveId" clId="{16E880E1-2AC6-4E70-A760-F9EC12A4619F}" dt="2025-10-03T18:29:09.301" v="1918" actId="1076"/>
          <ac:picMkLst>
            <pc:docMk/>
            <pc:sldMk cId="1674348451" sldId="506"/>
            <ac:picMk id="5" creationId="{C1180C49-2885-E158-A454-CBCEDFF510C7}"/>
          </ac:picMkLst>
        </pc:picChg>
        <pc:picChg chg="del">
          <ac:chgData name="Alexander Sellapillai" userId="5a95c19abef8aa5e" providerId="LiveId" clId="{16E880E1-2AC6-4E70-A760-F9EC12A4619F}" dt="2025-10-03T16:49:42.475" v="1751" actId="478"/>
          <ac:picMkLst>
            <pc:docMk/>
            <pc:sldMk cId="1674348451" sldId="506"/>
            <ac:picMk id="9" creationId="{3FE0866D-5232-D30F-2319-E46319D49D01}"/>
          </ac:picMkLst>
        </pc:picChg>
      </pc:sldChg>
      <pc:sldChg chg="addSp delSp modSp add mod">
        <pc:chgData name="Alexander Sellapillai" userId="5a95c19abef8aa5e" providerId="LiveId" clId="{16E880E1-2AC6-4E70-A760-F9EC12A4619F}" dt="2025-10-04T03:45:02.197" v="2064" actId="20577"/>
        <pc:sldMkLst>
          <pc:docMk/>
          <pc:sldMk cId="2225843629" sldId="507"/>
        </pc:sldMkLst>
        <pc:spChg chg="del mod">
          <ac:chgData name="Alexander Sellapillai" userId="5a95c19abef8aa5e" providerId="LiveId" clId="{16E880E1-2AC6-4E70-A760-F9EC12A4619F}" dt="2025-10-03T18:22:11.322" v="1878"/>
          <ac:spMkLst>
            <pc:docMk/>
            <pc:sldMk cId="2225843629" sldId="507"/>
            <ac:spMk id="3" creationId="{066B1837-8BE0-B34A-A065-5F10B5DC44D7}"/>
          </ac:spMkLst>
        </pc:spChg>
        <pc:spChg chg="mod">
          <ac:chgData name="Alexander Sellapillai" userId="5a95c19abef8aa5e" providerId="LiveId" clId="{16E880E1-2AC6-4E70-A760-F9EC12A4619F}" dt="2025-10-04T03:45:02.197" v="2064" actId="20577"/>
          <ac:spMkLst>
            <pc:docMk/>
            <pc:sldMk cId="2225843629" sldId="507"/>
            <ac:spMk id="4" creationId="{40C20377-AD53-9BF9-3340-BC62CAB1126F}"/>
          </ac:spMkLst>
        </pc:spChg>
        <pc:spChg chg="add mod">
          <ac:chgData name="Alexander Sellapillai" userId="5a95c19abef8aa5e" providerId="LiveId" clId="{16E880E1-2AC6-4E70-A760-F9EC12A4619F}" dt="2025-10-03T18:31:49.560" v="1948" actId="14100"/>
          <ac:spMkLst>
            <pc:docMk/>
            <pc:sldMk cId="2225843629" sldId="507"/>
            <ac:spMk id="6" creationId="{1494B29D-AE59-3D9C-D96A-89DCD814F819}"/>
          </ac:spMkLst>
        </pc:spChg>
        <pc:picChg chg="mod">
          <ac:chgData name="Alexander Sellapillai" userId="5a95c19abef8aa5e" providerId="LiveId" clId="{16E880E1-2AC6-4E70-A760-F9EC12A4619F}" dt="2025-10-03T18:23:44.599" v="1889" actId="1076"/>
          <ac:picMkLst>
            <pc:docMk/>
            <pc:sldMk cId="2225843629" sldId="507"/>
            <ac:picMk id="2" creationId="{B90D4929-FA16-FBE3-1DD3-29317CE8F8B9}"/>
          </ac:picMkLst>
        </pc:picChg>
      </pc:sldChg>
      <pc:sldChg chg="addSp delSp modSp add mod">
        <pc:chgData name="Alexander Sellapillai" userId="5a95c19abef8aa5e" providerId="LiveId" clId="{16E880E1-2AC6-4E70-A760-F9EC12A4619F}" dt="2025-10-03T18:50:33.364" v="2053" actId="207"/>
        <pc:sldMkLst>
          <pc:docMk/>
          <pc:sldMk cId="925137902" sldId="508"/>
        </pc:sldMkLst>
        <pc:spChg chg="mod">
          <ac:chgData name="Alexander Sellapillai" userId="5a95c19abef8aa5e" providerId="LiveId" clId="{16E880E1-2AC6-4E70-A760-F9EC12A4619F}" dt="2025-10-03T18:50:33.364" v="2053" actId="207"/>
          <ac:spMkLst>
            <pc:docMk/>
            <pc:sldMk cId="925137902" sldId="508"/>
            <ac:spMk id="3" creationId="{44038A1F-306C-8266-C24A-D6780544AFE1}"/>
          </ac:spMkLst>
        </pc:spChg>
        <pc:spChg chg="del">
          <ac:chgData name="Alexander Sellapillai" userId="5a95c19abef8aa5e" providerId="LiveId" clId="{16E880E1-2AC6-4E70-A760-F9EC12A4619F}" dt="2025-10-03T18:49:27.595" v="1952" actId="478"/>
          <ac:spMkLst>
            <pc:docMk/>
            <pc:sldMk cId="925137902" sldId="508"/>
            <ac:spMk id="4" creationId="{C9DBDDFD-3416-39E4-2AC8-D980EF7D089A}"/>
          </ac:spMkLst>
        </pc:spChg>
        <pc:picChg chg="add mod">
          <ac:chgData name="Alexander Sellapillai" userId="5a95c19abef8aa5e" providerId="LiveId" clId="{16E880E1-2AC6-4E70-A760-F9EC12A4619F}" dt="2025-10-03T18:49:49.795" v="1959" actId="1076"/>
          <ac:picMkLst>
            <pc:docMk/>
            <pc:sldMk cId="925137902" sldId="508"/>
            <ac:picMk id="2" creationId="{500F49B1-6B0D-1838-D6F9-F96B22F9B004}"/>
          </ac:picMkLst>
        </pc:picChg>
        <pc:picChg chg="mod">
          <ac:chgData name="Alexander Sellapillai" userId="5a95c19abef8aa5e" providerId="LiveId" clId="{16E880E1-2AC6-4E70-A760-F9EC12A4619F}" dt="2025-10-03T18:49:30.290" v="1953" actId="1076"/>
          <ac:picMkLst>
            <pc:docMk/>
            <pc:sldMk cId="925137902" sldId="508"/>
            <ac:picMk id="11" creationId="{C348BEEB-25CD-D790-CADE-F421AEA0C671}"/>
          </ac:picMkLst>
        </pc:picChg>
      </pc:sldChg>
    </pc:docChg>
  </pc:docChgLst>
  <pc:docChgLst>
    <pc:chgData name="Alexander Sellapillai" userId="5a95c19abef8aa5e" providerId="LiveId" clId="{EDF7ABD2-549E-4DE8-8CC6-7B7FFC1EAE96}"/>
    <pc:docChg chg="undo custSel addSld delSld modSld sldOrd addSection delSection">
      <pc:chgData name="Alexander Sellapillai" userId="5a95c19abef8aa5e" providerId="LiveId" clId="{EDF7ABD2-549E-4DE8-8CC6-7B7FFC1EAE96}" dt="2025-08-03T16:48:04.788" v="5025" actId="207"/>
      <pc:docMkLst>
        <pc:docMk/>
      </pc:docMkLst>
      <pc:sldChg chg="modSp mod">
        <pc:chgData name="Alexander Sellapillai" userId="5a95c19abef8aa5e" providerId="LiveId" clId="{EDF7ABD2-549E-4DE8-8CC6-7B7FFC1EAE96}" dt="2025-08-01T15:06:15.014" v="7" actId="20577"/>
        <pc:sldMkLst>
          <pc:docMk/>
          <pc:sldMk cId="1553522463" sldId="30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826627079" sldId="33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811576594" sldId="35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4165286173" sldId="35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728256729" sldId="35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12608388" sldId="35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623000303" sldId="35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37451495" sldId="36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329397079" sldId="361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78606384" sldId="362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087897873" sldId="363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111579897" sldId="36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187418522" sldId="36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59088712" sldId="36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693009196" sldId="36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858939049" sldId="36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972283982" sldId="369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99036060" sldId="37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406795747" sldId="371"/>
        </pc:sldMkLst>
      </pc:sldChg>
      <pc:sldChg chg="modSp mod">
        <pc:chgData name="Alexander Sellapillai" userId="5a95c19abef8aa5e" providerId="LiveId" clId="{EDF7ABD2-549E-4DE8-8CC6-7B7FFC1EAE96}" dt="2025-08-01T16:54:45.766" v="335" actId="1076"/>
        <pc:sldMkLst>
          <pc:docMk/>
          <pc:sldMk cId="1925512036" sldId="373"/>
        </pc:sldMkLst>
      </pc:sldChg>
      <pc:sldChg chg="modSp mod">
        <pc:chgData name="Alexander Sellapillai" userId="5a95c19abef8aa5e" providerId="LiveId" clId="{EDF7ABD2-549E-4DE8-8CC6-7B7FFC1EAE96}" dt="2025-08-01T16:55:29.605" v="337" actId="20577"/>
        <pc:sldMkLst>
          <pc:docMk/>
          <pc:sldMk cId="415574533" sldId="374"/>
        </pc:sldMkLst>
      </pc:sldChg>
      <pc:sldChg chg="modSp mod">
        <pc:chgData name="Alexander Sellapillai" userId="5a95c19abef8aa5e" providerId="LiveId" clId="{EDF7ABD2-549E-4DE8-8CC6-7B7FFC1EAE96}" dt="2025-08-01T15:07:22.572" v="8" actId="1076"/>
        <pc:sldMkLst>
          <pc:docMk/>
          <pc:sldMk cId="3801502468" sldId="375"/>
        </pc:sldMkLst>
      </pc:sldChg>
      <pc:sldChg chg="modSp mod">
        <pc:chgData name="Alexander Sellapillai" userId="5a95c19abef8aa5e" providerId="LiveId" clId="{EDF7ABD2-549E-4DE8-8CC6-7B7FFC1EAE96}" dt="2025-08-01T15:08:27.124" v="9" actId="1076"/>
        <pc:sldMkLst>
          <pc:docMk/>
          <pc:sldMk cId="3646035189" sldId="377"/>
        </pc:sldMkLst>
      </pc:sldChg>
      <pc:sldChg chg="modSp mod">
        <pc:chgData name="Alexander Sellapillai" userId="5a95c19abef8aa5e" providerId="LiveId" clId="{EDF7ABD2-549E-4DE8-8CC6-7B7FFC1EAE96}" dt="2025-08-01T16:59:48.884" v="350" actId="1076"/>
        <pc:sldMkLst>
          <pc:docMk/>
          <pc:sldMk cId="2126556414" sldId="378"/>
        </pc:sldMkLst>
      </pc:sldChg>
      <pc:sldChg chg="modSp add mod">
        <pc:chgData name="Alexander Sellapillai" userId="5a95c19abef8aa5e" providerId="LiveId" clId="{EDF7ABD2-549E-4DE8-8CC6-7B7FFC1EAE96}" dt="2025-08-01T15:17:58.282" v="67" actId="1076"/>
        <pc:sldMkLst>
          <pc:docMk/>
          <pc:sldMk cId="657773075" sldId="379"/>
        </pc:sldMkLst>
      </pc:sldChg>
      <pc:sldChg chg="modSp add mod">
        <pc:chgData name="Alexander Sellapillai" userId="5a95c19abef8aa5e" providerId="LiveId" clId="{EDF7ABD2-549E-4DE8-8CC6-7B7FFC1EAE96}" dt="2025-08-01T15:18:27.771" v="74" actId="1076"/>
        <pc:sldMkLst>
          <pc:docMk/>
          <pc:sldMk cId="408664464" sldId="380"/>
        </pc:sldMkLst>
      </pc:sldChg>
      <pc:sldChg chg="addSp delSp modSp add mod">
        <pc:chgData name="Alexander Sellapillai" userId="5a95c19abef8aa5e" providerId="LiveId" clId="{EDF7ABD2-549E-4DE8-8CC6-7B7FFC1EAE96}" dt="2025-08-01T15:24:32.105" v="147" actId="1076"/>
        <pc:sldMkLst>
          <pc:docMk/>
          <pc:sldMk cId="3446251188" sldId="381"/>
        </pc:sldMkLst>
      </pc:sldChg>
      <pc:sldChg chg="addSp delSp modSp add mod">
        <pc:chgData name="Alexander Sellapillai" userId="5a95c19abef8aa5e" providerId="LiveId" clId="{EDF7ABD2-549E-4DE8-8CC6-7B7FFC1EAE96}" dt="2025-08-01T15:52:19.841" v="215" actId="1076"/>
        <pc:sldMkLst>
          <pc:docMk/>
          <pc:sldMk cId="1343096306" sldId="382"/>
        </pc:sldMkLst>
      </pc:sldChg>
      <pc:sldChg chg="addSp delSp modSp add mod">
        <pc:chgData name="Alexander Sellapillai" userId="5a95c19abef8aa5e" providerId="LiveId" clId="{EDF7ABD2-549E-4DE8-8CC6-7B7FFC1EAE96}" dt="2025-08-01T15:52:14.365" v="212" actId="1076"/>
        <pc:sldMkLst>
          <pc:docMk/>
          <pc:sldMk cId="3614516734" sldId="383"/>
        </pc:sldMkLst>
      </pc:sldChg>
      <pc:sldChg chg="addSp delSp modSp add mod">
        <pc:chgData name="Alexander Sellapillai" userId="5a95c19abef8aa5e" providerId="LiveId" clId="{EDF7ABD2-549E-4DE8-8CC6-7B7FFC1EAE96}" dt="2025-08-01T16:02:23.745" v="331" actId="1076"/>
        <pc:sldMkLst>
          <pc:docMk/>
          <pc:sldMk cId="4091568544" sldId="384"/>
        </pc:sldMkLst>
      </pc:sldChg>
      <pc:sldChg chg="addSp delSp modSp add mod">
        <pc:chgData name="Alexander Sellapillai" userId="5a95c19abef8aa5e" providerId="LiveId" clId="{EDF7ABD2-549E-4DE8-8CC6-7B7FFC1EAE96}" dt="2025-08-02T08:23:17.360" v="355" actId="1076"/>
        <pc:sldMkLst>
          <pc:docMk/>
          <pc:sldMk cId="2610717444" sldId="385"/>
        </pc:sldMkLst>
      </pc:sldChg>
      <pc:sldChg chg="addSp delSp modSp add mod ord">
        <pc:chgData name="Alexander Sellapillai" userId="5a95c19abef8aa5e" providerId="LiveId" clId="{EDF7ABD2-549E-4DE8-8CC6-7B7FFC1EAE96}" dt="2025-08-02T16:03:33.455" v="1303" actId="207"/>
        <pc:sldMkLst>
          <pc:docMk/>
          <pc:sldMk cId="883525804" sldId="386"/>
        </pc:sldMkLst>
      </pc:sldChg>
      <pc:sldChg chg="addSp delSp modSp add mod">
        <pc:chgData name="Alexander Sellapillai" userId="5a95c19abef8aa5e" providerId="LiveId" clId="{EDF7ABD2-549E-4DE8-8CC6-7B7FFC1EAE96}" dt="2025-08-03T07:29:07.367" v="2852"/>
        <pc:sldMkLst>
          <pc:docMk/>
          <pc:sldMk cId="139417248" sldId="387"/>
        </pc:sldMkLst>
      </pc:sldChg>
      <pc:sldChg chg="addSp delSp modSp add del mod">
        <pc:chgData name="Alexander Sellapillai" userId="5a95c19abef8aa5e" providerId="LiveId" clId="{EDF7ABD2-549E-4DE8-8CC6-7B7FFC1EAE96}" dt="2025-08-02T14:49:02.572" v="1257" actId="2696"/>
        <pc:sldMkLst>
          <pc:docMk/>
          <pc:sldMk cId="1041136249" sldId="388"/>
        </pc:sldMkLst>
      </pc:sldChg>
      <pc:sldChg chg="addSp delSp modSp add mod">
        <pc:chgData name="Alexander Sellapillai" userId="5a95c19abef8aa5e" providerId="LiveId" clId="{EDF7ABD2-549E-4DE8-8CC6-7B7FFC1EAE96}" dt="2025-08-03T07:09:55.300" v="1965" actId="20577"/>
        <pc:sldMkLst>
          <pc:docMk/>
          <pc:sldMk cId="1381045001" sldId="389"/>
        </pc:sldMkLst>
      </pc:sldChg>
      <pc:sldChg chg="addSp delSp modSp add mod ord">
        <pc:chgData name="Alexander Sellapillai" userId="5a95c19abef8aa5e" providerId="LiveId" clId="{EDF7ABD2-549E-4DE8-8CC6-7B7FFC1EAE96}" dt="2025-08-03T08:01:22.575" v="3074" actId="14100"/>
        <pc:sldMkLst>
          <pc:docMk/>
          <pc:sldMk cId="2353437338" sldId="390"/>
        </pc:sldMkLst>
      </pc:sldChg>
      <pc:sldChg chg="addSp delSp modSp add del mod">
        <pc:chgData name="Alexander Sellapillai" userId="5a95c19abef8aa5e" providerId="LiveId" clId="{EDF7ABD2-549E-4DE8-8CC6-7B7FFC1EAE96}" dt="2025-08-02T16:16:52.666" v="1394" actId="2696"/>
        <pc:sldMkLst>
          <pc:docMk/>
          <pc:sldMk cId="2899082790" sldId="390"/>
        </pc:sldMkLst>
      </pc:sldChg>
      <pc:sldChg chg="addSp delSp modSp add mod">
        <pc:chgData name="Alexander Sellapillai" userId="5a95c19abef8aa5e" providerId="LiveId" clId="{EDF7ABD2-549E-4DE8-8CC6-7B7FFC1EAE96}" dt="2025-08-03T07:16:37.598" v="1995" actId="20577"/>
        <pc:sldMkLst>
          <pc:docMk/>
          <pc:sldMk cId="3783661244" sldId="391"/>
        </pc:sldMkLst>
      </pc:sldChg>
      <pc:sldChg chg="addSp delSp modSp add mod">
        <pc:chgData name="Alexander Sellapillai" userId="5a95c19abef8aa5e" providerId="LiveId" clId="{EDF7ABD2-549E-4DE8-8CC6-7B7FFC1EAE96}" dt="2025-08-03T07:18:26.261" v="2195" actId="1076"/>
        <pc:sldMkLst>
          <pc:docMk/>
          <pc:sldMk cId="360609798" sldId="392"/>
        </pc:sldMkLst>
      </pc:sldChg>
      <pc:sldChg chg="modSp add mod">
        <pc:chgData name="Alexander Sellapillai" userId="5a95c19abef8aa5e" providerId="LiveId" clId="{EDF7ABD2-549E-4DE8-8CC6-7B7FFC1EAE96}" dt="2025-08-03T07:21:26.834" v="2467" actId="1076"/>
        <pc:sldMkLst>
          <pc:docMk/>
          <pc:sldMk cId="2601077214" sldId="393"/>
        </pc:sldMkLst>
      </pc:sldChg>
      <pc:sldChg chg="addSp delSp modSp add mod">
        <pc:chgData name="Alexander Sellapillai" userId="5a95c19abef8aa5e" providerId="LiveId" clId="{EDF7ABD2-549E-4DE8-8CC6-7B7FFC1EAE96}" dt="2025-08-03T07:27:26.452" v="2823" actId="20577"/>
        <pc:sldMkLst>
          <pc:docMk/>
          <pc:sldMk cId="2896104695" sldId="394"/>
        </pc:sldMkLst>
      </pc:sldChg>
      <pc:sldChg chg="addSp delSp modSp add mod">
        <pc:chgData name="Alexander Sellapillai" userId="5a95c19abef8aa5e" providerId="LiveId" clId="{EDF7ABD2-549E-4DE8-8CC6-7B7FFC1EAE96}" dt="2025-08-03T07:33:31.558" v="2918" actId="1076"/>
        <pc:sldMkLst>
          <pc:docMk/>
          <pc:sldMk cId="1641145711" sldId="395"/>
        </pc:sldMkLst>
      </pc:sldChg>
      <pc:sldChg chg="addSp delSp modSp add mod">
        <pc:chgData name="Alexander Sellapillai" userId="5a95c19abef8aa5e" providerId="LiveId" clId="{EDF7ABD2-549E-4DE8-8CC6-7B7FFC1EAE96}" dt="2025-08-03T07:38:15.261" v="2971" actId="20577"/>
        <pc:sldMkLst>
          <pc:docMk/>
          <pc:sldMk cId="1970023924" sldId="396"/>
        </pc:sldMkLst>
      </pc:sldChg>
      <pc:sldChg chg="addSp delSp modSp add mod">
        <pc:chgData name="Alexander Sellapillai" userId="5a95c19abef8aa5e" providerId="LiveId" clId="{EDF7ABD2-549E-4DE8-8CC6-7B7FFC1EAE96}" dt="2025-08-03T08:01:36.714" v="3080" actId="1076"/>
        <pc:sldMkLst>
          <pc:docMk/>
          <pc:sldMk cId="2559443181" sldId="397"/>
        </pc:sldMkLst>
      </pc:sldChg>
      <pc:sldChg chg="addSp delSp modSp add mod">
        <pc:chgData name="Alexander Sellapillai" userId="5a95c19abef8aa5e" providerId="LiveId" clId="{EDF7ABD2-549E-4DE8-8CC6-7B7FFC1EAE96}" dt="2025-08-03T11:27:16.408" v="3822" actId="6549"/>
        <pc:sldMkLst>
          <pc:docMk/>
          <pc:sldMk cId="2190544602" sldId="398"/>
        </pc:sldMkLst>
      </pc:sldChg>
      <pc:sldChg chg="modSp add mod">
        <pc:chgData name="Alexander Sellapillai" userId="5a95c19abef8aa5e" providerId="LiveId" clId="{EDF7ABD2-549E-4DE8-8CC6-7B7FFC1EAE96}" dt="2025-08-03T11:27:39.599" v="3827" actId="20577"/>
        <pc:sldMkLst>
          <pc:docMk/>
          <pc:sldMk cId="2164169798" sldId="399"/>
        </pc:sldMkLst>
      </pc:sldChg>
      <pc:sldChg chg="addSp delSp modSp add del mod">
        <pc:chgData name="Alexander Sellapillai" userId="5a95c19abef8aa5e" providerId="LiveId" clId="{EDF7ABD2-549E-4DE8-8CC6-7B7FFC1EAE96}" dt="2025-08-03T10:41:45.066" v="3382" actId="2696"/>
        <pc:sldMkLst>
          <pc:docMk/>
          <pc:sldMk cId="2221855175" sldId="400"/>
        </pc:sldMkLst>
      </pc:sldChg>
      <pc:sldChg chg="addSp modSp add mod ord">
        <pc:chgData name="Alexander Sellapillai" userId="5a95c19abef8aa5e" providerId="LiveId" clId="{EDF7ABD2-549E-4DE8-8CC6-7B7FFC1EAE96}" dt="2025-08-03T11:27:24.646" v="3824" actId="20577"/>
        <pc:sldMkLst>
          <pc:docMk/>
          <pc:sldMk cId="568087477" sldId="401"/>
        </pc:sldMkLst>
      </pc:sldChg>
      <pc:sldChg chg="addSp delSp modSp add mod">
        <pc:chgData name="Alexander Sellapillai" userId="5a95c19abef8aa5e" providerId="LiveId" clId="{EDF7ABD2-549E-4DE8-8CC6-7B7FFC1EAE96}" dt="2025-08-03T11:27:53.420" v="3828" actId="20577"/>
        <pc:sldMkLst>
          <pc:docMk/>
          <pc:sldMk cId="4151912885" sldId="402"/>
        </pc:sldMkLst>
      </pc:sldChg>
      <pc:sldChg chg="add">
        <pc:chgData name="Alexander Sellapillai" userId="5a95c19abef8aa5e" providerId="LiveId" clId="{EDF7ABD2-549E-4DE8-8CC6-7B7FFC1EAE96}" dt="2025-08-03T09:50:28.714" v="3316" actId="2890"/>
        <pc:sldMkLst>
          <pc:docMk/>
          <pc:sldMk cId="544343508" sldId="403"/>
        </pc:sldMkLst>
      </pc:sldChg>
      <pc:sldChg chg="modSp add mod ord">
        <pc:chgData name="Alexander Sellapillai" userId="5a95c19abef8aa5e" providerId="LiveId" clId="{EDF7ABD2-549E-4DE8-8CC6-7B7FFC1EAE96}" dt="2025-08-03T11:27:30.772" v="3825" actId="20577"/>
        <pc:sldMkLst>
          <pc:docMk/>
          <pc:sldMk cId="3194241239" sldId="404"/>
        </pc:sldMkLst>
      </pc:sldChg>
      <pc:sldChg chg="modSp add mod ord">
        <pc:chgData name="Alexander Sellapillai" userId="5a95c19abef8aa5e" providerId="LiveId" clId="{EDF7ABD2-549E-4DE8-8CC6-7B7FFC1EAE96}" dt="2025-08-03T11:27:20.448" v="3823" actId="20577"/>
        <pc:sldMkLst>
          <pc:docMk/>
          <pc:sldMk cId="1427978087" sldId="405"/>
        </pc:sldMkLst>
      </pc:sldChg>
      <pc:sldChg chg="addSp delSp modSp add mod">
        <pc:chgData name="Alexander Sellapillai" userId="5a95c19abef8aa5e" providerId="LiveId" clId="{EDF7ABD2-549E-4DE8-8CC6-7B7FFC1EAE96}" dt="2025-08-03T11:36:59.127" v="4004" actId="1076"/>
        <pc:sldMkLst>
          <pc:docMk/>
          <pc:sldMk cId="2844289042" sldId="406"/>
        </pc:sldMkLst>
      </pc:sldChg>
      <pc:sldChg chg="addSp delSp modSp add mod">
        <pc:chgData name="Alexander Sellapillai" userId="5a95c19abef8aa5e" providerId="LiveId" clId="{EDF7ABD2-549E-4DE8-8CC6-7B7FFC1EAE96}" dt="2025-08-03T11:27:57.277" v="3829" actId="20577"/>
        <pc:sldMkLst>
          <pc:docMk/>
          <pc:sldMk cId="1082046073" sldId="407"/>
        </pc:sldMkLst>
      </pc:sldChg>
      <pc:sldChg chg="modSp add mod ord">
        <pc:chgData name="Alexander Sellapillai" userId="5a95c19abef8aa5e" providerId="LiveId" clId="{EDF7ABD2-549E-4DE8-8CC6-7B7FFC1EAE96}" dt="2025-08-03T11:37:50.935" v="4077" actId="207"/>
        <pc:sldMkLst>
          <pc:docMk/>
          <pc:sldMk cId="81683334" sldId="408"/>
        </pc:sldMkLst>
      </pc:sldChg>
      <pc:sldChg chg="addSp delSp modSp add mod ord">
        <pc:chgData name="Alexander Sellapillai" userId="5a95c19abef8aa5e" providerId="LiveId" clId="{EDF7ABD2-549E-4DE8-8CC6-7B7FFC1EAE96}" dt="2025-08-03T14:44:33.491" v="4155" actId="1076"/>
        <pc:sldMkLst>
          <pc:docMk/>
          <pc:sldMk cId="1846479680" sldId="409"/>
        </pc:sldMkLst>
      </pc:sldChg>
      <pc:sldChg chg="add del">
        <pc:chgData name="Alexander Sellapillai" userId="5a95c19abef8aa5e" providerId="LiveId" clId="{EDF7ABD2-549E-4DE8-8CC6-7B7FFC1EAE96}" dt="2025-08-03T11:29:07.855" v="3895" actId="2696"/>
        <pc:sldMkLst>
          <pc:docMk/>
          <pc:sldMk cId="2869554445" sldId="409"/>
        </pc:sldMkLst>
      </pc:sldChg>
      <pc:sldChg chg="addSp delSp modSp add mod">
        <pc:chgData name="Alexander Sellapillai" userId="5a95c19abef8aa5e" providerId="LiveId" clId="{EDF7ABD2-549E-4DE8-8CC6-7B7FFC1EAE96}" dt="2025-08-03T14:45:25.764" v="4161" actId="1076"/>
        <pc:sldMkLst>
          <pc:docMk/>
          <pc:sldMk cId="393103411" sldId="410"/>
        </pc:sldMkLst>
      </pc:sldChg>
      <pc:sldChg chg="addSp delSp modSp add mod">
        <pc:chgData name="Alexander Sellapillai" userId="5a95c19abef8aa5e" providerId="LiveId" clId="{EDF7ABD2-549E-4DE8-8CC6-7B7FFC1EAE96}" dt="2025-08-03T14:44:40.488" v="4157"/>
        <pc:sldMkLst>
          <pc:docMk/>
          <pc:sldMk cId="2764965205" sldId="411"/>
        </pc:sldMkLst>
      </pc:sldChg>
      <pc:sldChg chg="modSp add mod ord">
        <pc:chgData name="Alexander Sellapillai" userId="5a95c19abef8aa5e" providerId="LiveId" clId="{EDF7ABD2-549E-4DE8-8CC6-7B7FFC1EAE96}" dt="2025-08-03T11:39:56.715" v="4137" actId="20577"/>
        <pc:sldMkLst>
          <pc:docMk/>
          <pc:sldMk cId="1054504777" sldId="412"/>
        </pc:sldMkLst>
      </pc:sldChg>
      <pc:sldChg chg="modSp add mod ord">
        <pc:chgData name="Alexander Sellapillai" userId="5a95c19abef8aa5e" providerId="LiveId" clId="{EDF7ABD2-549E-4DE8-8CC6-7B7FFC1EAE96}" dt="2025-08-03T14:45:36.172" v="4163" actId="20577"/>
        <pc:sldMkLst>
          <pc:docMk/>
          <pc:sldMk cId="3205323067" sldId="413"/>
        </pc:sldMkLst>
      </pc:sldChg>
      <pc:sldChg chg="addSp delSp modSp add mod ord">
        <pc:chgData name="Alexander Sellapillai" userId="5a95c19abef8aa5e" providerId="LiveId" clId="{EDF7ABD2-549E-4DE8-8CC6-7B7FFC1EAE96}" dt="2025-08-03T14:56:35.659" v="4349"/>
        <pc:sldMkLst>
          <pc:docMk/>
          <pc:sldMk cId="1273872598" sldId="414"/>
        </pc:sldMkLst>
      </pc:sldChg>
      <pc:sldChg chg="addSp delSp modSp add mod ord">
        <pc:chgData name="Alexander Sellapillai" userId="5a95c19abef8aa5e" providerId="LiveId" clId="{EDF7ABD2-549E-4DE8-8CC6-7B7FFC1EAE96}" dt="2025-08-03T16:48:04.788" v="5025" actId="207"/>
        <pc:sldMkLst>
          <pc:docMk/>
          <pc:sldMk cId="495210080" sldId="415"/>
        </pc:sldMkLst>
      </pc:sldChg>
      <pc:sldChg chg="modSp add del">
        <pc:chgData name="Alexander Sellapillai" userId="5a95c19abef8aa5e" providerId="LiveId" clId="{EDF7ABD2-549E-4DE8-8CC6-7B7FFC1EAE96}" dt="2025-08-03T14:57:14.085" v="4353" actId="2696"/>
        <pc:sldMkLst>
          <pc:docMk/>
          <pc:sldMk cId="1052949784" sldId="415"/>
        </pc:sldMkLst>
      </pc:sldChg>
      <pc:sldChg chg="addSp delSp modSp add mod">
        <pc:chgData name="Alexander Sellapillai" userId="5a95c19abef8aa5e" providerId="LiveId" clId="{EDF7ABD2-549E-4DE8-8CC6-7B7FFC1EAE96}" dt="2025-08-03T16:38:50.251" v="4787" actId="20577"/>
        <pc:sldMkLst>
          <pc:docMk/>
          <pc:sldMk cId="2979145767" sldId="416"/>
        </pc:sldMkLst>
      </pc:sldChg>
      <pc:sldChg chg="addSp delSp modSp add mod ord">
        <pc:chgData name="Alexander Sellapillai" userId="5a95c19abef8aa5e" providerId="LiveId" clId="{EDF7ABD2-549E-4DE8-8CC6-7B7FFC1EAE96}" dt="2025-08-03T16:39:18.670" v="4789" actId="20577"/>
        <pc:sldMkLst>
          <pc:docMk/>
          <pc:sldMk cId="849892495" sldId="417"/>
        </pc:sldMkLst>
      </pc:sldChg>
    </pc:docChg>
  </pc:docChgLst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45B88-2021-9DC0-CDD1-942B464F2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3075D-957C-226C-F9B6-F6B3DD4E1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F7E3A-B775-9FAC-53FD-4A71C6B96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8A496-352D-A795-D1B2-329B71E6D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5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33006-C9A5-7022-0515-A5B24BF1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70DFA-90CA-CD09-FB83-D4DA44D07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81158A-D9BC-E1A0-3B0D-7CA27B33F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46650-9875-2B83-1C65-57DD28ED5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30E31-8207-EAF7-2F44-58BB170C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499E8-C836-27F6-235C-150284B0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44367-EFBF-4CBD-03CF-F741E9A79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1676F-D416-3C24-2E65-B5A8234CA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A40A-91F3-989C-2645-7F0BF6621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B37DE-13F4-7030-25A0-7E74A7D76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D9CFC-A2AF-FF66-30A0-71578652F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93BBB-B8F3-A581-0FF4-A2C85293C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2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F37AD-1C84-E17B-4C80-2341E092B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9ABE7-E744-1A29-EF3B-CC7548FD9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A32A3-EB80-C550-0B22-6332C9E7C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6F57-5ACE-0E9A-B6AD-ADC9C1DA8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1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F4273-2D51-2EE0-5B53-757BBFEB0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9612E-5780-082C-17FF-D7961EFB9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D7936-3A06-88B4-C3FB-8EED657B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EB950-1F92-C679-10D7-F9EC48D1C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01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9CB97-F0AC-C336-3894-6FDF9829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E9491-95AA-DFAA-F8A4-84EE656B7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1641-A265-00E9-5B73-B2A4D1AC4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40555-C834-5EFB-968A-594B6294E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01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6F74-201E-EA18-5E58-3FA15062E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FFFD8-C209-5065-94C6-47534D071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6F342-FB5B-0BFC-5D1C-6E848DC17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DC3FB-4BA0-5797-1BD8-177A80D3D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3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8DC3-CA6A-4CA1-EACE-D56F58072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D911A-6D32-0622-687B-4D81099BC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969BF-6AB1-3E71-00BA-4A0D37204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9310E-A190-02D2-59D0-D2639B4F3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3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2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8E042-B679-E86A-E870-20AB6215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13FDC-150B-5241-D651-CE0E9E54E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273F52-F8C0-69C0-ECF6-696D4D677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D2B2B-56E7-4F4F-6BEA-371D8BC13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2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50DAC-9C29-BDA0-5D49-7037A4835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557BB-339C-2B97-D51D-4353E64D4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02922-01BA-9364-F5C8-7D72B1831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5F130-F0A7-166C-A252-53A6C1C8C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91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C110-D64C-317C-0818-7833847F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95CB4-680D-BE48-31E0-42AC0E9AD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E155B-CFD0-50B4-3456-A85F68476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F098-E98A-9E1C-96F7-BA630F993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78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BAD76-04C1-6AA1-1671-DE2A5C275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DFD9B-52A3-6E31-A612-BF2F154E2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A03A9-3C14-8EDC-8CD5-F1EAB58E3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D9066-0177-0B9E-0B6A-B010C0FE3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3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D59FC-4880-41CC-1B0B-8C0761B8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6C0AF-F113-E9B0-5822-8C15C0BE5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E9045-94DE-E6AD-8738-0C4B0EC52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2C104-4E76-E538-D0AA-89E856125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0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4EBF3-FE8D-97AC-87FD-BAC4C80DB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61A49-CC7B-CC8E-9D22-60D204D91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D870B-83E0-D4D4-7E8A-7F4DA0946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F9FEF-7AA9-A71C-EAA3-45ABD51A8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5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6ACE-023E-C90A-824E-2E308238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AEA14-8F28-562E-F4F0-CD0AF1E94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9A9D3-1022-83CE-8FC3-0110F5027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27D6-7519-E09D-1A59-B286EF0881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7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ACA0-9E62-E4FF-52F5-149E8532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13CBE-33FD-16B9-E1C3-32A5739BE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C4E17-D98F-DAD9-2EA7-5C8BFD555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2BC82-A74F-1A20-A6C7-359B73EB8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1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17EA-59C9-71BA-4037-D4CCF2444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C5FDC-CD36-9DC1-988C-B7DBD03CD6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6788C-708A-3FDF-5FE3-E31200E00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A9B5A-1831-A96A-2005-45B0BD1DF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5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ED160-5CF1-6EE8-7035-23471E3D8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B7DF7-21FB-28A2-0A4E-9E228B925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7C2498-4E05-B100-8C3E-EE26C28B2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4F4C8-0DE4-8E39-B1E6-D5985CA3F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433" y="1952227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368" y="4216976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6641433" y="490609"/>
            <a:ext cx="526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03 – The Need for a Reverse Proxy: Focusing on Load Balancing and Security</a:t>
            </a:r>
            <a:endParaRPr lang="en-A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96E6C6-7C68-8363-38F5-E24829D8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83" y="220287"/>
            <a:ext cx="5145439" cy="641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A5C57D-2D3D-6CD4-34BD-4532FBCB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CE31A6-5E6A-FE9F-996C-A73567163347}"/>
              </a:ext>
            </a:extLst>
          </p:cNvPr>
          <p:cNvSpPr/>
          <p:nvPr/>
        </p:nvSpPr>
        <p:spPr>
          <a:xfrm>
            <a:off x="1934695" y="90539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Load balance incoming traffic after checking the service availability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A1FE9F1-F880-D8D2-FB69-0A246D04C28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45C35-42F6-5712-9BC3-F0DEDC1149DC}"/>
              </a:ext>
            </a:extLst>
          </p:cNvPr>
          <p:cNvSpPr/>
          <p:nvPr/>
        </p:nvSpPr>
        <p:spPr>
          <a:xfrm>
            <a:off x="6251171" y="3021922"/>
            <a:ext cx="51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reverse proxy distributes incoming traffic across multiple backend servers for load balancing, after checking service availability.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3EB17-0E79-3868-1F74-9EA738FA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31" y="459871"/>
            <a:ext cx="4663698" cy="60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333F10C-2C5B-FCCA-2385-0B4956259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4AD19B-94A9-C774-439C-2025BE584317}"/>
              </a:ext>
            </a:extLst>
          </p:cNvPr>
          <p:cNvSpPr/>
          <p:nvPr/>
        </p:nvSpPr>
        <p:spPr>
          <a:xfrm>
            <a:off x="1859281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Offloads SSL from web server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BDB8B70-A3C4-3F6C-2703-29B9085BE33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D8A72-C11D-AE55-D385-6D6CAA1E105D}"/>
              </a:ext>
            </a:extLst>
          </p:cNvPr>
          <p:cNvSpPr/>
          <p:nvPr/>
        </p:nvSpPr>
        <p:spPr>
          <a:xfrm>
            <a:off x="6603499" y="2457569"/>
            <a:ext cx="5164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reverse proxy offloads HTTPS decryption from backend servers through SSL termination.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client to Reverse Proxy SSL.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Reverse Proxy to backend Server plain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C071C-E7FA-6E55-CA45-04C57CC28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06" y="572396"/>
            <a:ext cx="6040762" cy="59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C263D33-A7CB-260E-9555-FA86A5766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8610D4-DD65-71E4-B09D-0373D54867F0}"/>
              </a:ext>
            </a:extLst>
          </p:cNvPr>
          <p:cNvSpPr/>
          <p:nvPr/>
        </p:nvSpPr>
        <p:spPr>
          <a:xfrm>
            <a:off x="1859281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Block the malicious traffic by acting as WAF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14B0E88-3B65-C67E-28D1-4882FFCAFB2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FE5F6-5133-AA68-B230-BD775F845CF8}"/>
              </a:ext>
            </a:extLst>
          </p:cNvPr>
          <p:cNvSpPr/>
          <p:nvPr/>
        </p:nvSpPr>
        <p:spPr>
          <a:xfrm>
            <a:off x="6900421" y="2314036"/>
            <a:ext cx="48250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reverse proxy filters malicious traffic by acting as a Web Application Firewall (WAF),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preventing harmful requests from reaching the backend servers.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25DF3-3626-AD06-ED62-9EC9F93FF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85" y="572396"/>
            <a:ext cx="6352876" cy="6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F04E82-5E33-2A55-5FF1-8AF742B1B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0E4DC-70CC-8409-63BA-FC52493DA97F}"/>
              </a:ext>
            </a:extLst>
          </p:cNvPr>
          <p:cNvSpPr/>
          <p:nvPr/>
        </p:nvSpPr>
        <p:spPr>
          <a:xfrm>
            <a:off x="6486466" y="2676510"/>
            <a:ext cx="51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reverse proxy uses caching and compression to improve performance and reduce the load on backend servers.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6CB77-7021-2C00-6138-1A2DAB87BDFE}"/>
              </a:ext>
            </a:extLst>
          </p:cNvPr>
          <p:cNvSpPr/>
          <p:nvPr/>
        </p:nvSpPr>
        <p:spPr>
          <a:xfrm>
            <a:off x="1859281" y="203064"/>
            <a:ext cx="7589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Caching and compression technique improves web application access performance 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2CF8C-797D-4A77-182A-4C034421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34" y="849395"/>
            <a:ext cx="5949688" cy="567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9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1F0AFD-273A-3542-9644-C1B7C797E667}"/>
              </a:ext>
            </a:extLst>
          </p:cNvPr>
          <p:cNvSpPr/>
          <p:nvPr/>
        </p:nvSpPr>
        <p:spPr>
          <a:xfrm>
            <a:off x="6288504" y="3402377"/>
            <a:ext cx="51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LTM deployed as reverse proxy and WAF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F5 LTM deployed as Reverse Proxy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A7E33-7CC4-1F44-40A2-DCE9AFDB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09" y="585623"/>
            <a:ext cx="4933417" cy="60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0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810F78-9B48-DA25-B356-F2C9C57A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2A756-7067-6157-2A31-940AFF8EA869}"/>
              </a:ext>
            </a:extLst>
          </p:cNvPr>
          <p:cNvSpPr/>
          <p:nvPr/>
        </p:nvSpPr>
        <p:spPr>
          <a:xfrm>
            <a:off x="5973451" y="1536887"/>
            <a:ext cx="51642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a case where an organization has 1,000 users accessing the internet. They can download harmful files from the internet, right?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could put the organization in trouble.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Here, the clients are corporate users, and they are trusted.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are downloading files from the internet, so the destination servers are untrusted.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a forward proxy acts on behalf of the client to protect them from unwanted access and downloads.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6A7177-1C12-3DCF-30C4-D0AC6DE73F3F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Let us understand forward proxy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270D1-2B10-FC6E-EC87-70A6A490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42" y="835840"/>
            <a:ext cx="4409298" cy="564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4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F8B987-4A67-479D-8E62-A4495EE9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B8313F-A607-1672-0908-53874F06B903}"/>
              </a:ext>
            </a:extLst>
          </p:cNvPr>
          <p:cNvSpPr/>
          <p:nvPr/>
        </p:nvSpPr>
        <p:spPr>
          <a:xfrm>
            <a:off x="6020586" y="2323795"/>
            <a:ext cx="5164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forward proxy hides the client’s IP address from the 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adds extra layer of security by masking internal infrastructure.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995E71-7A0B-657D-42A4-81499FA7E1F6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ides the client’s IP address from the internet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05C07-6318-8051-220E-ABA4DDA1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05" y="588602"/>
            <a:ext cx="4981455" cy="6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0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749B70-C2E9-86ED-01B2-68C223DD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6287F0-92E6-484F-6768-BA2640FE2E80}"/>
              </a:ext>
            </a:extLst>
          </p:cNvPr>
          <p:cNvSpPr/>
          <p:nvPr/>
        </p:nvSpPr>
        <p:spPr>
          <a:xfrm>
            <a:off x="6096000" y="2698175"/>
            <a:ext cx="51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forward proxy restricts users from accessing specific websites, allowing or denying access based on defined requirements.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B7C2DF-C9D2-8E88-0231-9DEB31A4CBEB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estricts users from accessing specific websites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9251B-1A71-C54C-9E08-C6310115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7" y="672776"/>
            <a:ext cx="5164295" cy="589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6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DAD8D-294D-3DE7-9715-F51AD6275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2E7683-6B34-08E5-F332-3023A8FC00E4}"/>
              </a:ext>
            </a:extLst>
          </p:cNvPr>
          <p:cNvSpPr/>
          <p:nvPr/>
        </p:nvSpPr>
        <p:spPr>
          <a:xfrm>
            <a:off x="6096000" y="2352901"/>
            <a:ext cx="5164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forward proxy blocks access to malicious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infrastructure security by preventing users from downloading harmful files from the internet.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9D91-898E-B6F0-63CD-91D59BAC2CEB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locks access to malicious sites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4D6E37-C055-A81B-886D-453730BC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63" y="717955"/>
            <a:ext cx="4307598" cy="57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8C414A-F1C5-CFEC-4707-5B2D1C223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AEAF36-32E0-09E4-9A26-F6BE85F19BC0}"/>
              </a:ext>
            </a:extLst>
          </p:cNvPr>
          <p:cNvSpPr/>
          <p:nvPr/>
        </p:nvSpPr>
        <p:spPr>
          <a:xfrm>
            <a:off x="6095999" y="2782669"/>
            <a:ext cx="5164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forward proxy uses caching to reduce bandwidth usage and improve access speed.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5442E-8E41-2E02-CEAD-F76E452583C7}"/>
              </a:ext>
            </a:extLst>
          </p:cNvPr>
          <p:cNvSpPr/>
          <p:nvPr/>
        </p:nvSpPr>
        <p:spPr>
          <a:xfrm>
            <a:off x="1523198" y="331401"/>
            <a:ext cx="914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 caching to reduce bandwidth usage and improve access speed</a:t>
            </a:r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C7710-7B27-FB31-CAE7-2D717FCE3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4" y="814832"/>
            <a:ext cx="5164295" cy="57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3243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web application is accessible from the client machine</a:t>
            </a:r>
            <a:endParaRPr lang="en-GB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7" y="800363"/>
            <a:ext cx="6471581" cy="56742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09566" y="2640698"/>
            <a:ext cx="297748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User-Zone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Subnet        :    10.10.200.0/24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     :    10.10.200.1</a:t>
            </a:r>
          </a:p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User-WS01 :    10.10.200.10</a:t>
            </a:r>
          </a:p>
        </p:txBody>
      </p:sp>
    </p:spTree>
    <p:extLst>
      <p:ext uri="{BB962C8B-B14F-4D97-AF65-F5344CB8AC3E}">
        <p14:creationId xmlns:p14="http://schemas.microsoft.com/office/powerpoint/2010/main" val="1207017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2114BD-C767-B95A-2C83-6443B87F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E12CD-8C14-9850-5094-53B5246CC22C}"/>
              </a:ext>
            </a:extLst>
          </p:cNvPr>
          <p:cNvSpPr/>
          <p:nvPr/>
        </p:nvSpPr>
        <p:spPr>
          <a:xfrm>
            <a:off x="6336632" y="2762344"/>
            <a:ext cx="5164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forward proxy provides logging and monitoring features to track user behaviour and network activity.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886056-95C5-D12B-ACEE-AA3A0E91B32F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rovides visibility on user internet access</a:t>
            </a:r>
            <a:endParaRPr lang="en-GB" altLang="en-US" dirty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50F91-DC96-2726-12A0-6F1BB161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18" y="810153"/>
            <a:ext cx="4728080" cy="57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2DBD84-20B3-1196-FEC2-80059F1DA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B19D81-38A2-496B-364C-12655B8DF149}"/>
              </a:ext>
            </a:extLst>
          </p:cNvPr>
          <p:cNvSpPr/>
          <p:nvPr/>
        </p:nvSpPr>
        <p:spPr>
          <a:xfrm>
            <a:off x="6336632" y="2762344"/>
            <a:ext cx="51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SWG deployed as forward proxy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032B4-1A10-D2C9-BE67-DCF894504F9F}"/>
              </a:ext>
            </a:extLst>
          </p:cNvPr>
          <p:cNvSpPr/>
          <p:nvPr/>
        </p:nvSpPr>
        <p:spPr>
          <a:xfrm>
            <a:off x="1859281" y="203064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Forward Proxy - </a:t>
            </a: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SWG deployed as forward proxy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80C49-2885-E158-A454-CBCEDFF5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93" y="657237"/>
            <a:ext cx="4166979" cy="58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6ED6AA-221B-93A0-B142-D3D635C43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BA42D-B1B9-2FC1-F0A9-A6EB3CD6AA84}"/>
              </a:ext>
            </a:extLst>
          </p:cNvPr>
          <p:cNvSpPr/>
          <p:nvPr/>
        </p:nvSpPr>
        <p:spPr>
          <a:xfrm>
            <a:off x="2019537" y="159776"/>
            <a:ext cx="7589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GB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Summary - </a:t>
            </a:r>
            <a:r>
              <a:rPr lang="en-GB" alt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main types of proxies based on traffic direction</a:t>
            </a:r>
            <a:endParaRPr lang="en-GB" altLang="en-US" dirty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30A31-5F25-32C9-D226-8A41E97E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95" y="529108"/>
            <a:ext cx="4301693" cy="600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1D749-4E92-3ECB-9087-43DEF49D7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12" y="529108"/>
            <a:ext cx="4933417" cy="60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5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E9776-3FD2-21C2-7AF3-61F34A97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75" y="1066622"/>
            <a:ext cx="5057781" cy="2978591"/>
          </a:xfrm>
          <a:noFill/>
        </p:spPr>
        <p:txBody>
          <a:bodyPr anchor="ctr">
            <a:noAutofit/>
          </a:bodyPr>
          <a:lstStyle/>
          <a:p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concludes Chapter 3. 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watching Chapter 4 to </a:t>
            </a:r>
            <a:r>
              <a:rPr lang="en-GB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how the F5 LTM operates as a full reverse proxy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watching!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542" y="4165530"/>
            <a:ext cx="1457940" cy="1752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6375" y="218753"/>
            <a:ext cx="9633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03 – The Need for a Reverse Proxy: Focusing on Load Balancing and Security</a:t>
            </a:r>
            <a:endParaRPr lang="en-AE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0944-6B5C-9506-A721-575E61714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57" y="685472"/>
            <a:ext cx="4719687" cy="5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2D495D3-3D1B-FF8A-6CB0-BB8F1897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9B05AF89-7F6F-3CBA-F5A3-FD6B113D22A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D4929-FA16-FBE3-1DD3-29317CE8F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01" y="800363"/>
            <a:ext cx="6471581" cy="5674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C20377-AD53-9BF9-3340-BC62CAB1126F}"/>
              </a:ext>
            </a:extLst>
          </p:cNvPr>
          <p:cNvSpPr/>
          <p:nvPr/>
        </p:nvSpPr>
        <p:spPr>
          <a:xfrm>
            <a:off x="4377757" y="133168"/>
            <a:ext cx="3336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do we need a load balancer?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4B29D-AE59-3D9C-D96A-89DCD814F819}"/>
              </a:ext>
            </a:extLst>
          </p:cNvPr>
          <p:cNvSpPr txBox="1"/>
          <p:nvPr/>
        </p:nvSpPr>
        <p:spPr>
          <a:xfrm>
            <a:off x="7322413" y="2707154"/>
            <a:ext cx="3631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Let the users continue to access the same way!!</a:t>
            </a:r>
          </a:p>
          <a:p>
            <a:pPr marL="0" lvl="2"/>
            <a:endParaRPr lang="en-US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Is that fine?</a:t>
            </a:r>
            <a:endParaRPr lang="en-GB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4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9C9887-2D6C-7AE9-30D8-2922E6BE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E46D41-46A8-ED2D-23C8-5EAF965F59D6}"/>
              </a:ext>
            </a:extLst>
          </p:cNvPr>
          <p:cNvSpPr/>
          <p:nvPr/>
        </p:nvSpPr>
        <p:spPr>
          <a:xfrm>
            <a:off x="2053243" y="203064"/>
            <a:ext cx="8163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Service failure on Web-Srv01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Creates the impact to users</a:t>
            </a:r>
            <a:endParaRPr lang="en-GB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0" lvl="2" algn="ctr"/>
            <a:endParaRPr lang="en-GB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738FBE1-A03A-E4B5-D9EB-436BBDA5087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811EF-C4A0-EB09-6285-34EE7FFB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4" y="819248"/>
            <a:ext cx="6471581" cy="5674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9ECF6C-541B-C0F2-7FA2-3E4F13D86555}"/>
              </a:ext>
            </a:extLst>
          </p:cNvPr>
          <p:cNvSpPr/>
          <p:nvPr/>
        </p:nvSpPr>
        <p:spPr>
          <a:xfrm>
            <a:off x="7356440" y="2301333"/>
            <a:ext cx="4235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Web-Srv01 is down due to technical reason.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Unfortunately, user access that server without knowing the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got impacted.</a:t>
            </a:r>
          </a:p>
        </p:txBody>
      </p:sp>
    </p:spTree>
    <p:extLst>
      <p:ext uri="{BB962C8B-B14F-4D97-AF65-F5344CB8AC3E}">
        <p14:creationId xmlns:p14="http://schemas.microsoft.com/office/powerpoint/2010/main" val="11519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727A01-F16E-8DEE-9563-4D9A2DCA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12E4EE-EC68-742C-2713-47C3A5C3A5BE}"/>
              </a:ext>
            </a:extLst>
          </p:cNvPr>
          <p:cNvSpPr/>
          <p:nvPr/>
        </p:nvSpPr>
        <p:spPr>
          <a:xfrm>
            <a:off x="2014451" y="175763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Bad actor -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Exploit our website vulnerabilities and gain the control at web server </a:t>
            </a:r>
            <a:endParaRPr lang="en-GB" altLang="en-US" sz="1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5CF8D83-667A-3E6B-F62C-D6479A41A05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A5E1C-4362-A94E-6525-B52B734CE78F}"/>
              </a:ext>
            </a:extLst>
          </p:cNvPr>
          <p:cNvSpPr/>
          <p:nvPr/>
        </p:nvSpPr>
        <p:spPr>
          <a:xfrm>
            <a:off x="6577263" y="1513816"/>
            <a:ext cx="505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site is available for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not only legitimate users who access our website.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be bad actors also access our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one of the bad actor attempt to exploit our website vulnerabilities and gain control at the web server operating system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put the organization into big risk!!!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C27E9-DD18-08CF-C7BA-B1AF2953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71" y="545095"/>
            <a:ext cx="5052000" cy="60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8473AC5-CFBA-D0A7-F9C0-97C646141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038A1F-306C-8266-C24A-D6780544AFE1}"/>
              </a:ext>
            </a:extLst>
          </p:cNvPr>
          <p:cNvSpPr/>
          <p:nvPr/>
        </p:nvSpPr>
        <p:spPr>
          <a:xfrm>
            <a:off x="2014451" y="175763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Need a solution for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Service Failure &amp; Protect the website from Bad actor</a:t>
            </a:r>
            <a:endParaRPr lang="en-GB" altLang="en-US" sz="1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42B68D1-BC4F-83A3-F921-F44D5C78DA1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8BEEB-25CD-D790-CADE-F421AEA0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389" y="911593"/>
            <a:ext cx="4522899" cy="54517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0F49B1-6B0D-1838-D6F9-F96B22F9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34" y="910063"/>
            <a:ext cx="6216116" cy="54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6277CB-115D-26AB-0DD0-8CC99599E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1DF777-F3CD-D132-53BB-91A4A5DA4E79}"/>
              </a:ext>
            </a:extLst>
          </p:cNvPr>
          <p:cNvSpPr/>
          <p:nvPr/>
        </p:nvSpPr>
        <p:spPr>
          <a:xfrm>
            <a:off x="2053243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Proxy -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The </a:t>
            </a:r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middle-man sits between a client and a destination server</a:t>
            </a:r>
            <a:endParaRPr lang="en-GB" altLang="en-US" sz="1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D2EAF95-271C-1DEB-E29C-E3880065E27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EABCE-37B9-D37D-E0AB-B0771B3D0F3F}"/>
              </a:ext>
            </a:extLst>
          </p:cNvPr>
          <p:cNvSpPr/>
          <p:nvPr/>
        </p:nvSpPr>
        <p:spPr>
          <a:xfrm>
            <a:off x="6464968" y="1513816"/>
            <a:ext cx="51642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receives and validates client requests to check if they are legitimate or malicious.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is not legitimate the middleman should block the request.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it is legitimate, then forwards the client request to one of the available web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Also, It should receive the response from the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returns the response back to the client.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D3539-2447-BB82-B258-A60FC7A41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88" y="663039"/>
            <a:ext cx="4769756" cy="59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5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A706A8-8969-3924-1E4B-C3C1FFB52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7D29EB-F313-91C8-75CC-67DC0621F5AB}"/>
              </a:ext>
            </a:extLst>
          </p:cNvPr>
          <p:cNvSpPr/>
          <p:nvPr/>
        </p:nvSpPr>
        <p:spPr>
          <a:xfrm>
            <a:off x="1859281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- </a:t>
            </a:r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A</a:t>
            </a:r>
            <a:r>
              <a:rPr lang="en-GB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ct on behalf of the servers to protect them from bad actors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F085DBE-FC69-755D-6928-2351535DE34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251171" y="3483587"/>
            <a:ext cx="433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228C71-C427-3FBC-41FE-E8D5C6EF8EE9}"/>
              </a:ext>
            </a:extLst>
          </p:cNvPr>
          <p:cNvSpPr/>
          <p:nvPr/>
        </p:nvSpPr>
        <p:spPr>
          <a:xfrm>
            <a:off x="6464968" y="1804752"/>
            <a:ext cx="51642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providing the web service to the public from our web servers. So, the web servers are trusted.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 can access the website from the public, so the users are untrusted.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proxy should act on behalf of the servers to protect them from bad 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type of proxy is called a reverse proxy.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AEF19-4075-4D6C-4396-104BBC6D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44" y="663039"/>
            <a:ext cx="4769756" cy="59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BB9579-24AE-6334-9680-35E2BE11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DF20CB-5759-311F-1D45-181408D6F6E4}"/>
              </a:ext>
            </a:extLst>
          </p:cNvPr>
          <p:cNvSpPr/>
          <p:nvPr/>
        </p:nvSpPr>
        <p:spPr>
          <a:xfrm>
            <a:off x="1859281" y="203064"/>
            <a:ext cx="816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Reverse Proxy -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Hides the backend server 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D4C2C-D129-AEA1-DCF4-EDE7C4CB9381}"/>
              </a:ext>
            </a:extLst>
          </p:cNvPr>
          <p:cNvSpPr/>
          <p:nvPr/>
        </p:nvSpPr>
        <p:spPr>
          <a:xfrm>
            <a:off x="6561220" y="2764028"/>
            <a:ext cx="5164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reverse proxy hides backend server details from the internet.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adds extra layer of security by masking internal infrastructure.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6C4CB-4F46-2DE8-3E6D-D30FC8C5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635801"/>
            <a:ext cx="6153490" cy="601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02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71af3243-3dd4-4a8d-8c0d-dd76da1f02a5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26381</TotalTime>
  <Words>857</Words>
  <Application>Microsoft Office PowerPoint</Application>
  <PresentationFormat>Widescreen</PresentationFormat>
  <Paragraphs>129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Berlin Sans FB</vt:lpstr>
      <vt:lpstr>Calibri</vt:lpstr>
      <vt:lpstr>Gill Sans MT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 Chapter 3.   Please continue watching Chapter 4 to understand how the F5 LTM operates as a full reverse proxy.  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181</cp:revision>
  <dcterms:created xsi:type="dcterms:W3CDTF">2025-06-06T10:05:20Z</dcterms:created>
  <dcterms:modified xsi:type="dcterms:W3CDTF">2025-10-04T14:00:33Z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